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5.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6.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7.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8.xml" ContentType="application/vnd.openxmlformats-officedocument.theme+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9.xml" ContentType="application/vnd.openxmlformats-officedocument.theme+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10.xml" ContentType="application/vnd.openxmlformats-officedocument.theme+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theme/theme11.xml" ContentType="application/vnd.openxmlformats-officedocument.theme+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notesSlides/notesSlide38.xml" ContentType="application/vnd.openxmlformats-officedocument.presentationml.notesSlide+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notesSlides/notesSlide39.xml" ContentType="application/vnd.openxmlformats-officedocument.presentationml.notesSlide+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notesSlides/notesSlide40.xml" ContentType="application/vnd.openxmlformats-officedocument.presentationml.notesSlide+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5" r:id="rId2"/>
    <p:sldMasterId id="2147483707" r:id="rId3"/>
    <p:sldMasterId id="2147483709" r:id="rId4"/>
    <p:sldMasterId id="2147483710" r:id="rId5"/>
    <p:sldMasterId id="2147483711" r:id="rId6"/>
    <p:sldMasterId id="2147483712" r:id="rId7"/>
    <p:sldMasterId id="2147483713" r:id="rId8"/>
    <p:sldMasterId id="2147483714" r:id="rId9"/>
    <p:sldMasterId id="2147483715" r:id="rId10"/>
    <p:sldMasterId id="2147483716" r:id="rId11"/>
    <p:sldMasterId id="2147483717" r:id="rId12"/>
  </p:sldMasterIdLst>
  <p:notesMasterIdLst>
    <p:notesMasterId r:id="rId80"/>
  </p:notesMasterIdLst>
  <p:sldIdLst>
    <p:sldId id="1118" r:id="rId13"/>
    <p:sldId id="258" r:id="rId14"/>
    <p:sldId id="1151" r:id="rId15"/>
    <p:sldId id="1912" r:id="rId16"/>
    <p:sldId id="1379" r:id="rId17"/>
    <p:sldId id="1879" r:id="rId18"/>
    <p:sldId id="1880" r:id="rId19"/>
    <p:sldId id="1881" r:id="rId20"/>
    <p:sldId id="1882" r:id="rId21"/>
    <p:sldId id="1883" r:id="rId22"/>
    <p:sldId id="1884" r:id="rId23"/>
    <p:sldId id="1913" r:id="rId24"/>
    <p:sldId id="1885" r:id="rId25"/>
    <p:sldId id="1886" r:id="rId26"/>
    <p:sldId id="1887" r:id="rId27"/>
    <p:sldId id="1914" r:id="rId28"/>
    <p:sldId id="1888" r:id="rId29"/>
    <p:sldId id="1889" r:id="rId30"/>
    <p:sldId id="1890" r:id="rId31"/>
    <p:sldId id="1891" r:id="rId32"/>
    <p:sldId id="1892" r:id="rId33"/>
    <p:sldId id="1893" r:id="rId34"/>
    <p:sldId id="1894" r:id="rId35"/>
    <p:sldId id="1895" r:id="rId36"/>
    <p:sldId id="1896" r:id="rId37"/>
    <p:sldId id="1897" r:id="rId38"/>
    <p:sldId id="1898" r:id="rId39"/>
    <p:sldId id="1899" r:id="rId40"/>
    <p:sldId id="1901" r:id="rId41"/>
    <p:sldId id="1900" r:id="rId42"/>
    <p:sldId id="1902" r:id="rId43"/>
    <p:sldId id="1903" r:id="rId44"/>
    <p:sldId id="1904" r:id="rId45"/>
    <p:sldId id="1905" r:id="rId46"/>
    <p:sldId id="1906" r:id="rId47"/>
    <p:sldId id="1907" r:id="rId48"/>
    <p:sldId id="1915" r:id="rId49"/>
    <p:sldId id="1909" r:id="rId50"/>
    <p:sldId id="1916" r:id="rId51"/>
    <p:sldId id="1917" r:id="rId52"/>
    <p:sldId id="1918" r:id="rId53"/>
    <p:sldId id="1919" r:id="rId54"/>
    <p:sldId id="1920" r:id="rId55"/>
    <p:sldId id="1921" r:id="rId56"/>
    <p:sldId id="1922" r:id="rId57"/>
    <p:sldId id="1923" r:id="rId58"/>
    <p:sldId id="1924" r:id="rId59"/>
    <p:sldId id="1925" r:id="rId60"/>
    <p:sldId id="1926" r:id="rId61"/>
    <p:sldId id="1927" r:id="rId62"/>
    <p:sldId id="1928" r:id="rId63"/>
    <p:sldId id="1929" r:id="rId64"/>
    <p:sldId id="1930" r:id="rId65"/>
    <p:sldId id="1931" r:id="rId66"/>
    <p:sldId id="1932" r:id="rId67"/>
    <p:sldId id="1933" r:id="rId68"/>
    <p:sldId id="1934" r:id="rId69"/>
    <p:sldId id="1935" r:id="rId70"/>
    <p:sldId id="1936" r:id="rId71"/>
    <p:sldId id="1937" r:id="rId72"/>
    <p:sldId id="1938" r:id="rId73"/>
    <p:sldId id="1939" r:id="rId74"/>
    <p:sldId id="1940" r:id="rId75"/>
    <p:sldId id="1941" r:id="rId76"/>
    <p:sldId id="1942" r:id="rId77"/>
    <p:sldId id="1943" r:id="rId78"/>
    <p:sldId id="295" r:id="rId79"/>
  </p:sldIdLst>
  <p:sldSz cx="12192000" cy="6858000"/>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228">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603"/>
    <p:restoredTop sz="83089"/>
  </p:normalViewPr>
  <p:slideViewPr>
    <p:cSldViewPr snapToGrid="0">
      <p:cViewPr varScale="1">
        <p:scale>
          <a:sx n="108" d="100"/>
          <a:sy n="108" d="100"/>
        </p:scale>
        <p:origin x="312" y="184"/>
      </p:cViewPr>
      <p:guideLst>
        <p:guide orient="horz" pos="2228"/>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14.xml"/><Relationship Id="rId21" Type="http://schemas.openxmlformats.org/officeDocument/2006/relationships/slide" Target="slides/slide9.xml"/><Relationship Id="rId42" Type="http://schemas.openxmlformats.org/officeDocument/2006/relationships/slide" Target="slides/slide30.xml"/><Relationship Id="rId47" Type="http://schemas.openxmlformats.org/officeDocument/2006/relationships/slide" Target="slides/slide35.xml"/><Relationship Id="rId63" Type="http://schemas.openxmlformats.org/officeDocument/2006/relationships/slide" Target="slides/slide51.xml"/><Relationship Id="rId68" Type="http://schemas.openxmlformats.org/officeDocument/2006/relationships/slide" Target="slides/slide56.xml"/><Relationship Id="rId84" Type="http://schemas.openxmlformats.org/officeDocument/2006/relationships/tableStyles" Target="tableStyles.xml"/><Relationship Id="rId16" Type="http://schemas.openxmlformats.org/officeDocument/2006/relationships/slide" Target="slides/slide4.xml"/><Relationship Id="rId11" Type="http://schemas.openxmlformats.org/officeDocument/2006/relationships/slideMaster" Target="slideMasters/slideMaster11.xml"/><Relationship Id="rId32" Type="http://schemas.openxmlformats.org/officeDocument/2006/relationships/slide" Target="slides/slide20.xml"/><Relationship Id="rId37" Type="http://schemas.openxmlformats.org/officeDocument/2006/relationships/slide" Target="slides/slide25.xml"/><Relationship Id="rId53" Type="http://schemas.openxmlformats.org/officeDocument/2006/relationships/slide" Target="slides/slide41.xml"/><Relationship Id="rId58" Type="http://schemas.openxmlformats.org/officeDocument/2006/relationships/slide" Target="slides/slide46.xml"/><Relationship Id="rId74" Type="http://schemas.openxmlformats.org/officeDocument/2006/relationships/slide" Target="slides/slide62.xml"/><Relationship Id="rId79" Type="http://schemas.openxmlformats.org/officeDocument/2006/relationships/slide" Target="slides/slide67.xml"/><Relationship Id="rId5" Type="http://schemas.openxmlformats.org/officeDocument/2006/relationships/slideMaster" Target="slideMasters/slideMaster5.xml"/><Relationship Id="rId61" Type="http://schemas.openxmlformats.org/officeDocument/2006/relationships/slide" Target="slides/slide49.xml"/><Relationship Id="rId82" Type="http://schemas.openxmlformats.org/officeDocument/2006/relationships/viewProps" Target="viewProps.xml"/><Relationship Id="rId19" Type="http://schemas.openxmlformats.org/officeDocument/2006/relationships/slide" Target="slides/slide7.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slide" Target="slides/slide15.xml"/><Relationship Id="rId30" Type="http://schemas.openxmlformats.org/officeDocument/2006/relationships/slide" Target="slides/slide18.xml"/><Relationship Id="rId35" Type="http://schemas.openxmlformats.org/officeDocument/2006/relationships/slide" Target="slides/slide23.xml"/><Relationship Id="rId43" Type="http://schemas.openxmlformats.org/officeDocument/2006/relationships/slide" Target="slides/slide31.xml"/><Relationship Id="rId48" Type="http://schemas.openxmlformats.org/officeDocument/2006/relationships/slide" Target="slides/slide36.xml"/><Relationship Id="rId56" Type="http://schemas.openxmlformats.org/officeDocument/2006/relationships/slide" Target="slides/slide44.xml"/><Relationship Id="rId64" Type="http://schemas.openxmlformats.org/officeDocument/2006/relationships/slide" Target="slides/slide52.xml"/><Relationship Id="rId69" Type="http://schemas.openxmlformats.org/officeDocument/2006/relationships/slide" Target="slides/slide57.xml"/><Relationship Id="rId77" Type="http://schemas.openxmlformats.org/officeDocument/2006/relationships/slide" Target="slides/slide65.xml"/><Relationship Id="rId8" Type="http://schemas.openxmlformats.org/officeDocument/2006/relationships/slideMaster" Target="slideMasters/slideMaster8.xml"/><Relationship Id="rId51" Type="http://schemas.openxmlformats.org/officeDocument/2006/relationships/slide" Target="slides/slide39.xml"/><Relationship Id="rId72" Type="http://schemas.openxmlformats.org/officeDocument/2006/relationships/slide" Target="slides/slide60.xml"/><Relationship Id="rId80" Type="http://schemas.openxmlformats.org/officeDocument/2006/relationships/notesMaster" Target="notesMasters/notesMaster1.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5.xml"/><Relationship Id="rId25" Type="http://schemas.openxmlformats.org/officeDocument/2006/relationships/slide" Target="slides/slide13.xml"/><Relationship Id="rId33" Type="http://schemas.openxmlformats.org/officeDocument/2006/relationships/slide" Target="slides/slide21.xml"/><Relationship Id="rId38" Type="http://schemas.openxmlformats.org/officeDocument/2006/relationships/slide" Target="slides/slide26.xml"/><Relationship Id="rId46" Type="http://schemas.openxmlformats.org/officeDocument/2006/relationships/slide" Target="slides/slide34.xml"/><Relationship Id="rId59" Type="http://schemas.openxmlformats.org/officeDocument/2006/relationships/slide" Target="slides/slide47.xml"/><Relationship Id="rId67" Type="http://schemas.openxmlformats.org/officeDocument/2006/relationships/slide" Target="slides/slide55.xml"/><Relationship Id="rId20" Type="http://schemas.openxmlformats.org/officeDocument/2006/relationships/slide" Target="slides/slide8.xml"/><Relationship Id="rId41" Type="http://schemas.openxmlformats.org/officeDocument/2006/relationships/slide" Target="slides/slide29.xml"/><Relationship Id="rId54" Type="http://schemas.openxmlformats.org/officeDocument/2006/relationships/slide" Target="slides/slide42.xml"/><Relationship Id="rId62" Type="http://schemas.openxmlformats.org/officeDocument/2006/relationships/slide" Target="slides/slide50.xml"/><Relationship Id="rId70" Type="http://schemas.openxmlformats.org/officeDocument/2006/relationships/slide" Target="slides/slide58.xml"/><Relationship Id="rId75" Type="http://schemas.openxmlformats.org/officeDocument/2006/relationships/slide" Target="slides/slide63.xml"/><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openxmlformats.org/officeDocument/2006/relationships/slide" Target="slides/slide24.xml"/><Relationship Id="rId49" Type="http://schemas.openxmlformats.org/officeDocument/2006/relationships/slide" Target="slides/slide37.xml"/><Relationship Id="rId57" Type="http://schemas.openxmlformats.org/officeDocument/2006/relationships/slide" Target="slides/slide45.xml"/><Relationship Id="rId10" Type="http://schemas.openxmlformats.org/officeDocument/2006/relationships/slideMaster" Target="slideMasters/slideMaster10.xml"/><Relationship Id="rId31" Type="http://schemas.openxmlformats.org/officeDocument/2006/relationships/slide" Target="slides/slide19.xml"/><Relationship Id="rId44" Type="http://schemas.openxmlformats.org/officeDocument/2006/relationships/slide" Target="slides/slide32.xml"/><Relationship Id="rId52" Type="http://schemas.openxmlformats.org/officeDocument/2006/relationships/slide" Target="slides/slide40.xml"/><Relationship Id="rId60" Type="http://schemas.openxmlformats.org/officeDocument/2006/relationships/slide" Target="slides/slide48.xml"/><Relationship Id="rId65" Type="http://schemas.openxmlformats.org/officeDocument/2006/relationships/slide" Target="slides/slide53.xml"/><Relationship Id="rId73" Type="http://schemas.openxmlformats.org/officeDocument/2006/relationships/slide" Target="slides/slide61.xml"/><Relationship Id="rId78" Type="http://schemas.openxmlformats.org/officeDocument/2006/relationships/slide" Target="slides/slide66.xml"/><Relationship Id="rId81"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 Target="slides/slide1.xml"/><Relationship Id="rId18" Type="http://schemas.openxmlformats.org/officeDocument/2006/relationships/slide" Target="slides/slide6.xml"/><Relationship Id="rId39" Type="http://schemas.openxmlformats.org/officeDocument/2006/relationships/slide" Target="slides/slide27.xml"/><Relationship Id="rId34" Type="http://schemas.openxmlformats.org/officeDocument/2006/relationships/slide" Target="slides/slide22.xml"/><Relationship Id="rId50" Type="http://schemas.openxmlformats.org/officeDocument/2006/relationships/slide" Target="slides/slide38.xml"/><Relationship Id="rId55" Type="http://schemas.openxmlformats.org/officeDocument/2006/relationships/slide" Target="slides/slide43.xml"/><Relationship Id="rId76" Type="http://schemas.openxmlformats.org/officeDocument/2006/relationships/slide" Target="slides/slide64.xml"/><Relationship Id="rId7" Type="http://schemas.openxmlformats.org/officeDocument/2006/relationships/slideMaster" Target="slideMasters/slideMaster7.xml"/><Relationship Id="rId71" Type="http://schemas.openxmlformats.org/officeDocument/2006/relationships/slide" Target="slides/slide59.xml"/><Relationship Id="rId2" Type="http://schemas.openxmlformats.org/officeDocument/2006/relationships/slideMaster" Target="slideMasters/slideMaster2.xml"/><Relationship Id="rId29" Type="http://schemas.openxmlformats.org/officeDocument/2006/relationships/slide" Target="slides/slide17.xml"/><Relationship Id="rId24" Type="http://schemas.openxmlformats.org/officeDocument/2006/relationships/slide" Target="slides/slide12.xml"/><Relationship Id="rId40" Type="http://schemas.openxmlformats.org/officeDocument/2006/relationships/slide" Target="slides/slide28.xml"/><Relationship Id="rId45" Type="http://schemas.openxmlformats.org/officeDocument/2006/relationships/slide" Target="slides/slide33.xml"/><Relationship Id="rId66" Type="http://schemas.openxmlformats.org/officeDocument/2006/relationships/slide" Target="slides/slide54.xml"/></Relationships>
</file>

<file path=ppt/media/image1.png>
</file>

<file path=ppt/media/image14.png>
</file>

<file path=ppt/media/image15.png>
</file>

<file path=ppt/media/image16.png>
</file>

<file path=ppt/media/image17.png>
</file>

<file path=ppt/media/image18.png>
</file>

<file path=ppt/media/image2.png>
</file>

<file path=ppt/media/image3.png>
</file>

<file path=ppt/media/image32.png>
</file>

<file path=ppt/media/image4.png>
</file>

<file path=ppt/media/image80.png>
</file>

<file path=ppt/media/image86.PNG>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E2816A-2461-974B-94AD-22AC8A99A301}" type="datetimeFigureOut">
              <a:rPr lang="en-CN" smtClean="0"/>
              <a:t>2023/6/9</a:t>
            </a:fld>
            <a:endParaRPr lang="en-C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BFE00A-F7D7-9343-8548-BC7E84834634}" type="slidenum">
              <a:rPr lang="en-CN" smtClean="0"/>
              <a:t>‹#›</a:t>
            </a:fld>
            <a:endParaRPr lang="en-CN"/>
          </a:p>
        </p:txBody>
      </p:sp>
    </p:spTree>
    <p:extLst>
      <p:ext uri="{BB962C8B-B14F-4D97-AF65-F5344CB8AC3E}">
        <p14:creationId xmlns:p14="http://schemas.microsoft.com/office/powerpoint/2010/main" val="8034807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a:t>
            </a:fld>
            <a:endParaRPr lang="en-CN"/>
          </a:p>
        </p:txBody>
      </p:sp>
    </p:spTree>
    <p:extLst>
      <p:ext uri="{BB962C8B-B14F-4D97-AF65-F5344CB8AC3E}">
        <p14:creationId xmlns:p14="http://schemas.microsoft.com/office/powerpoint/2010/main" val="2912131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13</a:t>
            </a:fld>
            <a:endParaRPr lang="en-CN"/>
          </a:p>
        </p:txBody>
      </p:sp>
    </p:spTree>
    <p:extLst>
      <p:ext uri="{BB962C8B-B14F-4D97-AF65-F5344CB8AC3E}">
        <p14:creationId xmlns:p14="http://schemas.microsoft.com/office/powerpoint/2010/main" val="22975428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14</a:t>
            </a:fld>
            <a:endParaRPr lang="en-CN"/>
          </a:p>
        </p:txBody>
      </p:sp>
    </p:spTree>
    <p:extLst>
      <p:ext uri="{BB962C8B-B14F-4D97-AF65-F5344CB8AC3E}">
        <p14:creationId xmlns:p14="http://schemas.microsoft.com/office/powerpoint/2010/main" val="14478255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15</a:t>
            </a:fld>
            <a:endParaRPr lang="en-CN"/>
          </a:p>
        </p:txBody>
      </p:sp>
    </p:spTree>
    <p:extLst>
      <p:ext uri="{BB962C8B-B14F-4D97-AF65-F5344CB8AC3E}">
        <p14:creationId xmlns:p14="http://schemas.microsoft.com/office/powerpoint/2010/main" val="42714526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17</a:t>
            </a:fld>
            <a:endParaRPr lang="en-CN"/>
          </a:p>
        </p:txBody>
      </p:sp>
    </p:spTree>
    <p:extLst>
      <p:ext uri="{BB962C8B-B14F-4D97-AF65-F5344CB8AC3E}">
        <p14:creationId xmlns:p14="http://schemas.microsoft.com/office/powerpoint/2010/main" val="35160932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18</a:t>
            </a:fld>
            <a:endParaRPr lang="en-CN"/>
          </a:p>
        </p:txBody>
      </p:sp>
    </p:spTree>
    <p:extLst>
      <p:ext uri="{BB962C8B-B14F-4D97-AF65-F5344CB8AC3E}">
        <p14:creationId xmlns:p14="http://schemas.microsoft.com/office/powerpoint/2010/main" val="35811370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19</a:t>
            </a:fld>
            <a:endParaRPr lang="en-CN"/>
          </a:p>
        </p:txBody>
      </p:sp>
    </p:spTree>
    <p:extLst>
      <p:ext uri="{BB962C8B-B14F-4D97-AF65-F5344CB8AC3E}">
        <p14:creationId xmlns:p14="http://schemas.microsoft.com/office/powerpoint/2010/main" val="5254637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20</a:t>
            </a:fld>
            <a:endParaRPr lang="en-CN"/>
          </a:p>
        </p:txBody>
      </p:sp>
    </p:spTree>
    <p:extLst>
      <p:ext uri="{BB962C8B-B14F-4D97-AF65-F5344CB8AC3E}">
        <p14:creationId xmlns:p14="http://schemas.microsoft.com/office/powerpoint/2010/main" val="19954108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21</a:t>
            </a:fld>
            <a:endParaRPr lang="en-CN"/>
          </a:p>
        </p:txBody>
      </p:sp>
    </p:spTree>
    <p:extLst>
      <p:ext uri="{BB962C8B-B14F-4D97-AF65-F5344CB8AC3E}">
        <p14:creationId xmlns:p14="http://schemas.microsoft.com/office/powerpoint/2010/main" val="28980601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22</a:t>
            </a:fld>
            <a:endParaRPr lang="en-CN"/>
          </a:p>
        </p:txBody>
      </p:sp>
    </p:spTree>
    <p:extLst>
      <p:ext uri="{BB962C8B-B14F-4D97-AF65-F5344CB8AC3E}">
        <p14:creationId xmlns:p14="http://schemas.microsoft.com/office/powerpoint/2010/main" val="29684252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23</a:t>
            </a:fld>
            <a:endParaRPr lang="en-CN"/>
          </a:p>
        </p:txBody>
      </p:sp>
    </p:spTree>
    <p:extLst>
      <p:ext uri="{BB962C8B-B14F-4D97-AF65-F5344CB8AC3E}">
        <p14:creationId xmlns:p14="http://schemas.microsoft.com/office/powerpoint/2010/main" val="12775065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a:t>
            </a:fld>
            <a:endParaRPr lang="en-CN"/>
          </a:p>
        </p:txBody>
      </p:sp>
    </p:spTree>
    <p:extLst>
      <p:ext uri="{BB962C8B-B14F-4D97-AF65-F5344CB8AC3E}">
        <p14:creationId xmlns:p14="http://schemas.microsoft.com/office/powerpoint/2010/main" val="27113979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24</a:t>
            </a:fld>
            <a:endParaRPr lang="en-CN"/>
          </a:p>
        </p:txBody>
      </p:sp>
    </p:spTree>
    <p:extLst>
      <p:ext uri="{BB962C8B-B14F-4D97-AF65-F5344CB8AC3E}">
        <p14:creationId xmlns:p14="http://schemas.microsoft.com/office/powerpoint/2010/main" val="25268339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25</a:t>
            </a:fld>
            <a:endParaRPr lang="en-CN"/>
          </a:p>
        </p:txBody>
      </p:sp>
    </p:spTree>
    <p:extLst>
      <p:ext uri="{BB962C8B-B14F-4D97-AF65-F5344CB8AC3E}">
        <p14:creationId xmlns:p14="http://schemas.microsoft.com/office/powerpoint/2010/main" val="40053672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26</a:t>
            </a:fld>
            <a:endParaRPr lang="en-CN"/>
          </a:p>
        </p:txBody>
      </p:sp>
    </p:spTree>
    <p:extLst>
      <p:ext uri="{BB962C8B-B14F-4D97-AF65-F5344CB8AC3E}">
        <p14:creationId xmlns:p14="http://schemas.microsoft.com/office/powerpoint/2010/main" val="23442611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27</a:t>
            </a:fld>
            <a:endParaRPr lang="en-CN"/>
          </a:p>
        </p:txBody>
      </p:sp>
    </p:spTree>
    <p:extLst>
      <p:ext uri="{BB962C8B-B14F-4D97-AF65-F5344CB8AC3E}">
        <p14:creationId xmlns:p14="http://schemas.microsoft.com/office/powerpoint/2010/main" val="15147115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28</a:t>
            </a:fld>
            <a:endParaRPr lang="en-CN"/>
          </a:p>
        </p:txBody>
      </p:sp>
    </p:spTree>
    <p:extLst>
      <p:ext uri="{BB962C8B-B14F-4D97-AF65-F5344CB8AC3E}">
        <p14:creationId xmlns:p14="http://schemas.microsoft.com/office/powerpoint/2010/main" val="23675356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29</a:t>
            </a:fld>
            <a:endParaRPr lang="en-CN"/>
          </a:p>
        </p:txBody>
      </p:sp>
    </p:spTree>
    <p:extLst>
      <p:ext uri="{BB962C8B-B14F-4D97-AF65-F5344CB8AC3E}">
        <p14:creationId xmlns:p14="http://schemas.microsoft.com/office/powerpoint/2010/main" val="19809602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30</a:t>
            </a:fld>
            <a:endParaRPr lang="en-CN"/>
          </a:p>
        </p:txBody>
      </p:sp>
    </p:spTree>
    <p:extLst>
      <p:ext uri="{BB962C8B-B14F-4D97-AF65-F5344CB8AC3E}">
        <p14:creationId xmlns:p14="http://schemas.microsoft.com/office/powerpoint/2010/main" val="123487447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31</a:t>
            </a:fld>
            <a:endParaRPr lang="en-CN"/>
          </a:p>
        </p:txBody>
      </p:sp>
    </p:spTree>
    <p:extLst>
      <p:ext uri="{BB962C8B-B14F-4D97-AF65-F5344CB8AC3E}">
        <p14:creationId xmlns:p14="http://schemas.microsoft.com/office/powerpoint/2010/main" val="3306563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32</a:t>
            </a:fld>
            <a:endParaRPr lang="en-CN"/>
          </a:p>
        </p:txBody>
      </p:sp>
    </p:spTree>
    <p:extLst>
      <p:ext uri="{BB962C8B-B14F-4D97-AF65-F5344CB8AC3E}">
        <p14:creationId xmlns:p14="http://schemas.microsoft.com/office/powerpoint/2010/main" val="33615027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33</a:t>
            </a:fld>
            <a:endParaRPr lang="en-CN"/>
          </a:p>
        </p:txBody>
      </p:sp>
    </p:spTree>
    <p:extLst>
      <p:ext uri="{BB962C8B-B14F-4D97-AF65-F5344CB8AC3E}">
        <p14:creationId xmlns:p14="http://schemas.microsoft.com/office/powerpoint/2010/main" val="40683973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a:t>
            </a:fld>
            <a:endParaRPr lang="en-CN"/>
          </a:p>
        </p:txBody>
      </p:sp>
    </p:spTree>
    <p:extLst>
      <p:ext uri="{BB962C8B-B14F-4D97-AF65-F5344CB8AC3E}">
        <p14:creationId xmlns:p14="http://schemas.microsoft.com/office/powerpoint/2010/main" val="8532048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34</a:t>
            </a:fld>
            <a:endParaRPr lang="en-CN"/>
          </a:p>
        </p:txBody>
      </p:sp>
    </p:spTree>
    <p:extLst>
      <p:ext uri="{BB962C8B-B14F-4D97-AF65-F5344CB8AC3E}">
        <p14:creationId xmlns:p14="http://schemas.microsoft.com/office/powerpoint/2010/main" val="37960014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35</a:t>
            </a:fld>
            <a:endParaRPr lang="en-CN"/>
          </a:p>
        </p:txBody>
      </p:sp>
    </p:spTree>
    <p:extLst>
      <p:ext uri="{BB962C8B-B14F-4D97-AF65-F5344CB8AC3E}">
        <p14:creationId xmlns:p14="http://schemas.microsoft.com/office/powerpoint/2010/main" val="14333571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36</a:t>
            </a:fld>
            <a:endParaRPr lang="en-CN"/>
          </a:p>
        </p:txBody>
      </p:sp>
    </p:spTree>
    <p:extLst>
      <p:ext uri="{BB962C8B-B14F-4D97-AF65-F5344CB8AC3E}">
        <p14:creationId xmlns:p14="http://schemas.microsoft.com/office/powerpoint/2010/main" val="145278173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38</a:t>
            </a:fld>
            <a:endParaRPr lang="en-CN"/>
          </a:p>
        </p:txBody>
      </p:sp>
    </p:spTree>
    <p:extLst>
      <p:ext uri="{BB962C8B-B14F-4D97-AF65-F5344CB8AC3E}">
        <p14:creationId xmlns:p14="http://schemas.microsoft.com/office/powerpoint/2010/main" val="36997830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39</a:t>
            </a:fld>
            <a:endParaRPr lang="en-CN"/>
          </a:p>
        </p:txBody>
      </p:sp>
    </p:spTree>
    <p:extLst>
      <p:ext uri="{BB962C8B-B14F-4D97-AF65-F5344CB8AC3E}">
        <p14:creationId xmlns:p14="http://schemas.microsoft.com/office/powerpoint/2010/main" val="9819483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40</a:t>
            </a:fld>
            <a:endParaRPr lang="en-CN"/>
          </a:p>
        </p:txBody>
      </p:sp>
    </p:spTree>
    <p:extLst>
      <p:ext uri="{BB962C8B-B14F-4D97-AF65-F5344CB8AC3E}">
        <p14:creationId xmlns:p14="http://schemas.microsoft.com/office/powerpoint/2010/main" val="266477631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41</a:t>
            </a:fld>
            <a:endParaRPr lang="en-CN"/>
          </a:p>
        </p:txBody>
      </p:sp>
    </p:spTree>
    <p:extLst>
      <p:ext uri="{BB962C8B-B14F-4D97-AF65-F5344CB8AC3E}">
        <p14:creationId xmlns:p14="http://schemas.microsoft.com/office/powerpoint/2010/main" val="304333486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42</a:t>
            </a:fld>
            <a:endParaRPr lang="en-CN"/>
          </a:p>
        </p:txBody>
      </p:sp>
    </p:spTree>
    <p:extLst>
      <p:ext uri="{BB962C8B-B14F-4D97-AF65-F5344CB8AC3E}">
        <p14:creationId xmlns:p14="http://schemas.microsoft.com/office/powerpoint/2010/main" val="221616189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43</a:t>
            </a:fld>
            <a:endParaRPr lang="en-CN"/>
          </a:p>
        </p:txBody>
      </p:sp>
    </p:spTree>
    <p:extLst>
      <p:ext uri="{BB962C8B-B14F-4D97-AF65-F5344CB8AC3E}">
        <p14:creationId xmlns:p14="http://schemas.microsoft.com/office/powerpoint/2010/main" val="116244235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44</a:t>
            </a:fld>
            <a:endParaRPr lang="en-CN"/>
          </a:p>
        </p:txBody>
      </p:sp>
    </p:spTree>
    <p:extLst>
      <p:ext uri="{BB962C8B-B14F-4D97-AF65-F5344CB8AC3E}">
        <p14:creationId xmlns:p14="http://schemas.microsoft.com/office/powerpoint/2010/main" val="3546864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a:t>
            </a:fld>
            <a:endParaRPr lang="en-CN"/>
          </a:p>
        </p:txBody>
      </p:sp>
    </p:spTree>
    <p:extLst>
      <p:ext uri="{BB962C8B-B14F-4D97-AF65-F5344CB8AC3E}">
        <p14:creationId xmlns:p14="http://schemas.microsoft.com/office/powerpoint/2010/main" val="291258163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45</a:t>
            </a:fld>
            <a:endParaRPr lang="en-CN"/>
          </a:p>
        </p:txBody>
      </p:sp>
    </p:spTree>
    <p:extLst>
      <p:ext uri="{BB962C8B-B14F-4D97-AF65-F5344CB8AC3E}">
        <p14:creationId xmlns:p14="http://schemas.microsoft.com/office/powerpoint/2010/main" val="204921523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46</a:t>
            </a:fld>
            <a:endParaRPr lang="en-CN"/>
          </a:p>
        </p:txBody>
      </p:sp>
    </p:spTree>
    <p:extLst>
      <p:ext uri="{BB962C8B-B14F-4D97-AF65-F5344CB8AC3E}">
        <p14:creationId xmlns:p14="http://schemas.microsoft.com/office/powerpoint/2010/main" val="274757318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47</a:t>
            </a:fld>
            <a:endParaRPr lang="en-CN"/>
          </a:p>
        </p:txBody>
      </p:sp>
    </p:spTree>
    <p:extLst>
      <p:ext uri="{BB962C8B-B14F-4D97-AF65-F5344CB8AC3E}">
        <p14:creationId xmlns:p14="http://schemas.microsoft.com/office/powerpoint/2010/main" val="371607918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48</a:t>
            </a:fld>
            <a:endParaRPr lang="en-CN"/>
          </a:p>
        </p:txBody>
      </p:sp>
    </p:spTree>
    <p:extLst>
      <p:ext uri="{BB962C8B-B14F-4D97-AF65-F5344CB8AC3E}">
        <p14:creationId xmlns:p14="http://schemas.microsoft.com/office/powerpoint/2010/main" val="274111292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49</a:t>
            </a:fld>
            <a:endParaRPr lang="en-CN"/>
          </a:p>
        </p:txBody>
      </p:sp>
    </p:spTree>
    <p:extLst>
      <p:ext uri="{BB962C8B-B14F-4D97-AF65-F5344CB8AC3E}">
        <p14:creationId xmlns:p14="http://schemas.microsoft.com/office/powerpoint/2010/main" val="29286228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50</a:t>
            </a:fld>
            <a:endParaRPr lang="en-CN"/>
          </a:p>
        </p:txBody>
      </p:sp>
    </p:spTree>
    <p:extLst>
      <p:ext uri="{BB962C8B-B14F-4D97-AF65-F5344CB8AC3E}">
        <p14:creationId xmlns:p14="http://schemas.microsoft.com/office/powerpoint/2010/main" val="15154242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51</a:t>
            </a:fld>
            <a:endParaRPr lang="en-CN"/>
          </a:p>
        </p:txBody>
      </p:sp>
    </p:spTree>
    <p:extLst>
      <p:ext uri="{BB962C8B-B14F-4D97-AF65-F5344CB8AC3E}">
        <p14:creationId xmlns:p14="http://schemas.microsoft.com/office/powerpoint/2010/main" val="254409220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52</a:t>
            </a:fld>
            <a:endParaRPr lang="en-CN"/>
          </a:p>
        </p:txBody>
      </p:sp>
    </p:spTree>
    <p:extLst>
      <p:ext uri="{BB962C8B-B14F-4D97-AF65-F5344CB8AC3E}">
        <p14:creationId xmlns:p14="http://schemas.microsoft.com/office/powerpoint/2010/main" val="406493224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54</a:t>
            </a:fld>
            <a:endParaRPr lang="en-CN"/>
          </a:p>
        </p:txBody>
      </p:sp>
    </p:spTree>
    <p:extLst>
      <p:ext uri="{BB962C8B-B14F-4D97-AF65-F5344CB8AC3E}">
        <p14:creationId xmlns:p14="http://schemas.microsoft.com/office/powerpoint/2010/main" val="366732736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55</a:t>
            </a:fld>
            <a:endParaRPr lang="en-CN"/>
          </a:p>
        </p:txBody>
      </p:sp>
    </p:spTree>
    <p:extLst>
      <p:ext uri="{BB962C8B-B14F-4D97-AF65-F5344CB8AC3E}">
        <p14:creationId xmlns:p14="http://schemas.microsoft.com/office/powerpoint/2010/main" val="27482134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7</a:t>
            </a:fld>
            <a:endParaRPr lang="en-CN"/>
          </a:p>
        </p:txBody>
      </p:sp>
    </p:spTree>
    <p:extLst>
      <p:ext uri="{BB962C8B-B14F-4D97-AF65-F5344CB8AC3E}">
        <p14:creationId xmlns:p14="http://schemas.microsoft.com/office/powerpoint/2010/main" val="356138928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56</a:t>
            </a:fld>
            <a:endParaRPr lang="en-CN"/>
          </a:p>
        </p:txBody>
      </p:sp>
    </p:spTree>
    <p:extLst>
      <p:ext uri="{BB962C8B-B14F-4D97-AF65-F5344CB8AC3E}">
        <p14:creationId xmlns:p14="http://schemas.microsoft.com/office/powerpoint/2010/main" val="210070215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57</a:t>
            </a:fld>
            <a:endParaRPr lang="en-CN"/>
          </a:p>
        </p:txBody>
      </p:sp>
    </p:spTree>
    <p:extLst>
      <p:ext uri="{BB962C8B-B14F-4D97-AF65-F5344CB8AC3E}">
        <p14:creationId xmlns:p14="http://schemas.microsoft.com/office/powerpoint/2010/main" val="83216113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58</a:t>
            </a:fld>
            <a:endParaRPr lang="en-CN"/>
          </a:p>
        </p:txBody>
      </p:sp>
    </p:spTree>
    <p:extLst>
      <p:ext uri="{BB962C8B-B14F-4D97-AF65-F5344CB8AC3E}">
        <p14:creationId xmlns:p14="http://schemas.microsoft.com/office/powerpoint/2010/main" val="174442861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59</a:t>
            </a:fld>
            <a:endParaRPr lang="en-CN"/>
          </a:p>
        </p:txBody>
      </p:sp>
    </p:spTree>
    <p:extLst>
      <p:ext uri="{BB962C8B-B14F-4D97-AF65-F5344CB8AC3E}">
        <p14:creationId xmlns:p14="http://schemas.microsoft.com/office/powerpoint/2010/main" val="131167464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60</a:t>
            </a:fld>
            <a:endParaRPr lang="en-CN"/>
          </a:p>
        </p:txBody>
      </p:sp>
    </p:spTree>
    <p:extLst>
      <p:ext uri="{BB962C8B-B14F-4D97-AF65-F5344CB8AC3E}">
        <p14:creationId xmlns:p14="http://schemas.microsoft.com/office/powerpoint/2010/main" val="253228113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61</a:t>
            </a:fld>
            <a:endParaRPr lang="en-CN"/>
          </a:p>
        </p:txBody>
      </p:sp>
    </p:spTree>
    <p:extLst>
      <p:ext uri="{BB962C8B-B14F-4D97-AF65-F5344CB8AC3E}">
        <p14:creationId xmlns:p14="http://schemas.microsoft.com/office/powerpoint/2010/main" val="73083321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62</a:t>
            </a:fld>
            <a:endParaRPr lang="en-CN"/>
          </a:p>
        </p:txBody>
      </p:sp>
    </p:spTree>
    <p:extLst>
      <p:ext uri="{BB962C8B-B14F-4D97-AF65-F5344CB8AC3E}">
        <p14:creationId xmlns:p14="http://schemas.microsoft.com/office/powerpoint/2010/main" val="234872309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63</a:t>
            </a:fld>
            <a:endParaRPr lang="en-CN"/>
          </a:p>
        </p:txBody>
      </p:sp>
    </p:spTree>
    <p:extLst>
      <p:ext uri="{BB962C8B-B14F-4D97-AF65-F5344CB8AC3E}">
        <p14:creationId xmlns:p14="http://schemas.microsoft.com/office/powerpoint/2010/main" val="409932806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64</a:t>
            </a:fld>
            <a:endParaRPr lang="en-CN"/>
          </a:p>
        </p:txBody>
      </p:sp>
    </p:spTree>
    <p:extLst>
      <p:ext uri="{BB962C8B-B14F-4D97-AF65-F5344CB8AC3E}">
        <p14:creationId xmlns:p14="http://schemas.microsoft.com/office/powerpoint/2010/main" val="162709541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65</a:t>
            </a:fld>
            <a:endParaRPr lang="en-CN"/>
          </a:p>
        </p:txBody>
      </p:sp>
    </p:spTree>
    <p:extLst>
      <p:ext uri="{BB962C8B-B14F-4D97-AF65-F5344CB8AC3E}">
        <p14:creationId xmlns:p14="http://schemas.microsoft.com/office/powerpoint/2010/main" val="5238174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8</a:t>
            </a:fld>
            <a:endParaRPr lang="en-CN"/>
          </a:p>
        </p:txBody>
      </p:sp>
    </p:spTree>
    <p:extLst>
      <p:ext uri="{BB962C8B-B14F-4D97-AF65-F5344CB8AC3E}">
        <p14:creationId xmlns:p14="http://schemas.microsoft.com/office/powerpoint/2010/main" val="135750518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66</a:t>
            </a:fld>
            <a:endParaRPr lang="en-CN"/>
          </a:p>
        </p:txBody>
      </p:sp>
    </p:spTree>
    <p:extLst>
      <p:ext uri="{BB962C8B-B14F-4D97-AF65-F5344CB8AC3E}">
        <p14:creationId xmlns:p14="http://schemas.microsoft.com/office/powerpoint/2010/main" val="30559835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9</a:t>
            </a:fld>
            <a:endParaRPr lang="en-CN"/>
          </a:p>
        </p:txBody>
      </p:sp>
    </p:spTree>
    <p:extLst>
      <p:ext uri="{BB962C8B-B14F-4D97-AF65-F5344CB8AC3E}">
        <p14:creationId xmlns:p14="http://schemas.microsoft.com/office/powerpoint/2010/main" val="9442227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10</a:t>
            </a:fld>
            <a:endParaRPr lang="en-CN"/>
          </a:p>
        </p:txBody>
      </p:sp>
    </p:spTree>
    <p:extLst>
      <p:ext uri="{BB962C8B-B14F-4D97-AF65-F5344CB8AC3E}">
        <p14:creationId xmlns:p14="http://schemas.microsoft.com/office/powerpoint/2010/main" val="20408552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11</a:t>
            </a:fld>
            <a:endParaRPr lang="en-CN"/>
          </a:p>
        </p:txBody>
      </p:sp>
    </p:spTree>
    <p:extLst>
      <p:ext uri="{BB962C8B-B14F-4D97-AF65-F5344CB8AC3E}">
        <p14:creationId xmlns:p14="http://schemas.microsoft.com/office/powerpoint/2010/main" val="23707691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ADBF7563-6CD6-3F47-A096-77E1073F2599}"/>
              </a:ext>
            </a:extLst>
          </p:cNvPr>
          <p:cNvSpPr>
            <a:spLocks noGrp="1" noChangeArrowheads="1"/>
          </p:cNvSpPr>
          <p:nvPr>
            <p:ph type="dt" sz="half" idx="10"/>
          </p:nvPr>
        </p:nvSpPr>
        <p:spPr>
          <a:ln/>
        </p:spPr>
        <p:txBody>
          <a:bodyPr/>
          <a:lstStyle>
            <a:lvl1pPr>
              <a:defRPr/>
            </a:lvl1pPr>
          </a:lstStyle>
          <a:p>
            <a:pPr>
              <a:defRPr/>
            </a:pPr>
            <a:fld id="{2F9D6548-A377-0642-9732-133CE58A2113}" type="datetime1">
              <a:rPr lang="en-US" altLang="zh-CN" smtClean="0"/>
              <a:t>6/9/23</a:t>
            </a:fld>
            <a:endParaRPr lang="zh-CN" altLang="en-US"/>
          </a:p>
        </p:txBody>
      </p:sp>
      <p:sp>
        <p:nvSpPr>
          <p:cNvPr id="5" name="页脚占位符 4">
            <a:extLst>
              <a:ext uri="{FF2B5EF4-FFF2-40B4-BE49-F238E27FC236}">
                <a16:creationId xmlns:a16="http://schemas.microsoft.com/office/drawing/2014/main" id="{DB148119-8B83-7647-8B73-20FA847AC82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C2B47078-B4A1-ED4F-BE7C-057CBBF2D2B3}"/>
              </a:ext>
            </a:extLst>
          </p:cNvPr>
          <p:cNvSpPr>
            <a:spLocks noGrp="1" noChangeArrowheads="1"/>
          </p:cNvSpPr>
          <p:nvPr>
            <p:ph type="sldNum" sz="quarter" idx="12"/>
          </p:nvPr>
        </p:nvSpPr>
        <p:spPr>
          <a:ln/>
        </p:spPr>
        <p:txBody>
          <a:bodyPr/>
          <a:lstStyle>
            <a:lvl1pPr>
              <a:defRPr/>
            </a:lvl1pPr>
          </a:lstStyle>
          <a:p>
            <a:fld id="{72A03926-2D3D-8649-9DE1-76B3DE7A464C}" type="slidenum">
              <a:rPr lang="zh-CN" altLang="en-US"/>
              <a:pPr/>
              <a:t>‹#›</a:t>
            </a:fld>
            <a:endParaRPr lang="zh-CN" altLang="en-US"/>
          </a:p>
        </p:txBody>
      </p:sp>
      <p:pic>
        <p:nvPicPr>
          <p:cNvPr id="7" name="Picture 6">
            <a:extLst>
              <a:ext uri="{FF2B5EF4-FFF2-40B4-BE49-F238E27FC236}">
                <a16:creationId xmlns:a16="http://schemas.microsoft.com/office/drawing/2014/main" id="{4DE4673A-0947-C844-BDE7-7B54659557C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3633558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FCD92ABD-9244-2D40-932E-46880D660039}"/>
              </a:ext>
            </a:extLst>
          </p:cNvPr>
          <p:cNvSpPr>
            <a:spLocks noGrp="1" noChangeArrowheads="1"/>
          </p:cNvSpPr>
          <p:nvPr>
            <p:ph type="dt" sz="half" idx="10"/>
          </p:nvPr>
        </p:nvSpPr>
        <p:spPr>
          <a:ln/>
        </p:spPr>
        <p:txBody>
          <a:bodyPr/>
          <a:lstStyle>
            <a:lvl1pPr>
              <a:defRPr/>
            </a:lvl1pPr>
          </a:lstStyle>
          <a:p>
            <a:pPr>
              <a:defRPr/>
            </a:pPr>
            <a:fld id="{F21E142D-7120-DB42-8427-AA78B6457CC0}" type="datetime1">
              <a:rPr lang="en-US" altLang="zh-CN" smtClean="0"/>
              <a:t>6/9/23</a:t>
            </a:fld>
            <a:endParaRPr lang="zh-CN" altLang="en-US"/>
          </a:p>
        </p:txBody>
      </p:sp>
      <p:sp>
        <p:nvSpPr>
          <p:cNvPr id="6" name="页脚占位符 4">
            <a:extLst>
              <a:ext uri="{FF2B5EF4-FFF2-40B4-BE49-F238E27FC236}">
                <a16:creationId xmlns:a16="http://schemas.microsoft.com/office/drawing/2014/main" id="{C4BA64E1-9636-564A-82E5-AF648A8B650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084577C-4DE3-554C-8CA7-72578567DA59}"/>
              </a:ext>
            </a:extLst>
          </p:cNvPr>
          <p:cNvSpPr>
            <a:spLocks noGrp="1" noChangeArrowheads="1"/>
          </p:cNvSpPr>
          <p:nvPr>
            <p:ph type="sldNum" sz="quarter" idx="12"/>
          </p:nvPr>
        </p:nvSpPr>
        <p:spPr>
          <a:ln/>
        </p:spPr>
        <p:txBody>
          <a:bodyPr/>
          <a:lstStyle>
            <a:lvl1pPr>
              <a:defRPr/>
            </a:lvl1pPr>
          </a:lstStyle>
          <a:p>
            <a:fld id="{2B6B7FD4-0909-D847-8425-469726E4B71B}" type="slidenum">
              <a:rPr lang="zh-CN" altLang="en-US"/>
              <a:pPr/>
              <a:t>‹#›</a:t>
            </a:fld>
            <a:endParaRPr lang="zh-CN" altLang="en-US"/>
          </a:p>
        </p:txBody>
      </p:sp>
      <p:pic>
        <p:nvPicPr>
          <p:cNvPr id="8" name="Picture 7">
            <a:extLst>
              <a:ext uri="{FF2B5EF4-FFF2-40B4-BE49-F238E27FC236}">
                <a16:creationId xmlns:a16="http://schemas.microsoft.com/office/drawing/2014/main" id="{AB8BA509-A240-3941-AFAF-03ACCC7206A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14873884"/>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8DBE7F55-DFA0-7E4E-BC57-AEFC3BB0B9CC}"/>
              </a:ext>
            </a:extLst>
          </p:cNvPr>
          <p:cNvSpPr>
            <a:spLocks noGrp="1" noChangeArrowheads="1"/>
          </p:cNvSpPr>
          <p:nvPr>
            <p:ph type="dt" sz="half" idx="10"/>
          </p:nvPr>
        </p:nvSpPr>
        <p:spPr>
          <a:ln/>
        </p:spPr>
        <p:txBody>
          <a:bodyPr/>
          <a:lstStyle>
            <a:lvl1pPr>
              <a:defRPr/>
            </a:lvl1pPr>
          </a:lstStyle>
          <a:p>
            <a:pPr>
              <a:defRPr/>
            </a:pPr>
            <a:fld id="{B1848CA6-D9CC-7546-9330-55CD55F3BC31}" type="datetime1">
              <a:rPr lang="en-US" altLang="zh-CN" smtClean="0"/>
              <a:t>6/9/23</a:t>
            </a:fld>
            <a:endParaRPr lang="zh-CN" altLang="en-US"/>
          </a:p>
        </p:txBody>
      </p:sp>
      <p:sp>
        <p:nvSpPr>
          <p:cNvPr id="5" name="页脚占位符 5">
            <a:extLst>
              <a:ext uri="{FF2B5EF4-FFF2-40B4-BE49-F238E27FC236}">
                <a16:creationId xmlns:a16="http://schemas.microsoft.com/office/drawing/2014/main" id="{419D4118-DF1C-3940-B31C-B8E2B07078C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48DE85D1-D317-7146-9820-CB3E6AE22FBE}"/>
              </a:ext>
            </a:extLst>
          </p:cNvPr>
          <p:cNvSpPr>
            <a:spLocks noGrp="1" noChangeArrowheads="1"/>
          </p:cNvSpPr>
          <p:nvPr>
            <p:ph type="sldNum" sz="quarter" idx="12"/>
          </p:nvPr>
        </p:nvSpPr>
        <p:spPr>
          <a:ln/>
        </p:spPr>
        <p:txBody>
          <a:bodyPr/>
          <a:lstStyle>
            <a:lvl1pPr>
              <a:defRPr/>
            </a:lvl1pPr>
          </a:lstStyle>
          <a:p>
            <a:fld id="{603DCD65-BE4B-7746-9C5D-B7EBB9417E0A}" type="slidenum">
              <a:rPr lang="zh-CN" altLang="en-US"/>
              <a:pPr/>
              <a:t>‹#›</a:t>
            </a:fld>
            <a:endParaRPr lang="zh-CN" altLang="en-US"/>
          </a:p>
        </p:txBody>
      </p:sp>
    </p:spTree>
    <p:extLst>
      <p:ext uri="{BB962C8B-B14F-4D97-AF65-F5344CB8AC3E}">
        <p14:creationId xmlns:p14="http://schemas.microsoft.com/office/powerpoint/2010/main" val="1509145984"/>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a:extLst>
              <a:ext uri="{FF2B5EF4-FFF2-40B4-BE49-F238E27FC236}">
                <a16:creationId xmlns:a16="http://schemas.microsoft.com/office/drawing/2014/main" id="{A260DF43-E282-9345-A25A-D298D7EBF6A3}"/>
              </a:ext>
            </a:extLst>
          </p:cNvPr>
          <p:cNvSpPr>
            <a:spLocks noGrp="1" noChangeArrowheads="1"/>
          </p:cNvSpPr>
          <p:nvPr>
            <p:ph type="dt" sz="half" idx="10"/>
          </p:nvPr>
        </p:nvSpPr>
        <p:spPr>
          <a:ln/>
        </p:spPr>
        <p:txBody>
          <a:bodyPr/>
          <a:lstStyle>
            <a:lvl1pPr>
              <a:defRPr/>
            </a:lvl1pPr>
          </a:lstStyle>
          <a:p>
            <a:pPr>
              <a:defRPr/>
            </a:pPr>
            <a:fld id="{C74C97F3-9886-2949-ADA4-4D245D3A1486}" type="datetime1">
              <a:rPr lang="en-US" altLang="zh-CN" smtClean="0"/>
              <a:t>6/9/23</a:t>
            </a:fld>
            <a:endParaRPr lang="zh-CN" altLang="en-US"/>
          </a:p>
        </p:txBody>
      </p:sp>
      <p:sp>
        <p:nvSpPr>
          <p:cNvPr id="5" name="页脚占位符 5">
            <a:extLst>
              <a:ext uri="{FF2B5EF4-FFF2-40B4-BE49-F238E27FC236}">
                <a16:creationId xmlns:a16="http://schemas.microsoft.com/office/drawing/2014/main" id="{6D07272F-4F4E-3F47-A847-976ADAF5DA8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E58DF4F5-07BB-9341-972E-16C1F266DA91}"/>
              </a:ext>
            </a:extLst>
          </p:cNvPr>
          <p:cNvSpPr>
            <a:spLocks noGrp="1" noChangeArrowheads="1"/>
          </p:cNvSpPr>
          <p:nvPr>
            <p:ph type="sldNum" sz="quarter" idx="12"/>
          </p:nvPr>
        </p:nvSpPr>
        <p:spPr>
          <a:ln/>
        </p:spPr>
        <p:txBody>
          <a:bodyPr/>
          <a:lstStyle>
            <a:lvl1pPr>
              <a:defRPr/>
            </a:lvl1pPr>
          </a:lstStyle>
          <a:p>
            <a:fld id="{4F45F684-B793-2040-9B85-EF8479B351E0}" type="slidenum">
              <a:rPr lang="zh-CN" altLang="en-US"/>
              <a:pPr/>
              <a:t>‹#›</a:t>
            </a:fld>
            <a:endParaRPr lang="zh-CN" altLang="en-US"/>
          </a:p>
        </p:txBody>
      </p:sp>
    </p:spTree>
    <p:extLst>
      <p:ext uri="{BB962C8B-B14F-4D97-AF65-F5344CB8AC3E}">
        <p14:creationId xmlns:p14="http://schemas.microsoft.com/office/powerpoint/2010/main" val="1006378680"/>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11CA94C3-74D9-014B-9A21-1BF62BCB6D2D}"/>
              </a:ext>
            </a:extLst>
          </p:cNvPr>
          <p:cNvSpPr>
            <a:spLocks noGrp="1" noChangeArrowheads="1"/>
          </p:cNvSpPr>
          <p:nvPr>
            <p:ph type="dt" sz="half" idx="10"/>
          </p:nvPr>
        </p:nvSpPr>
        <p:spPr>
          <a:ln/>
        </p:spPr>
        <p:txBody>
          <a:bodyPr/>
          <a:lstStyle>
            <a:lvl1pPr>
              <a:defRPr/>
            </a:lvl1pPr>
          </a:lstStyle>
          <a:p>
            <a:pPr>
              <a:defRPr/>
            </a:pPr>
            <a:fld id="{1A0A649B-B31B-2D4F-89E7-0BBE4A711E1B}" type="datetime1">
              <a:rPr lang="en-US" altLang="zh-CN" smtClean="0"/>
              <a:t>6/9/23</a:t>
            </a:fld>
            <a:endParaRPr lang="zh-CN" altLang="en-US"/>
          </a:p>
        </p:txBody>
      </p:sp>
      <p:sp>
        <p:nvSpPr>
          <p:cNvPr id="5" name="页脚占位符 5">
            <a:extLst>
              <a:ext uri="{FF2B5EF4-FFF2-40B4-BE49-F238E27FC236}">
                <a16:creationId xmlns:a16="http://schemas.microsoft.com/office/drawing/2014/main" id="{5DEB5EBF-977F-2847-9DEF-C253DD2401A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37557231-9AB0-E749-B5A8-B5DF985623CD}"/>
              </a:ext>
            </a:extLst>
          </p:cNvPr>
          <p:cNvSpPr>
            <a:spLocks noGrp="1" noChangeArrowheads="1"/>
          </p:cNvSpPr>
          <p:nvPr>
            <p:ph type="sldNum" sz="quarter" idx="12"/>
          </p:nvPr>
        </p:nvSpPr>
        <p:spPr>
          <a:ln/>
        </p:spPr>
        <p:txBody>
          <a:bodyPr/>
          <a:lstStyle>
            <a:lvl1pPr>
              <a:defRPr/>
            </a:lvl1pPr>
          </a:lstStyle>
          <a:p>
            <a:fld id="{28C993C0-5B18-4348-AB6E-FCD45C38E6C3}" type="slidenum">
              <a:rPr lang="zh-CN" altLang="en-US"/>
              <a:pPr/>
              <a:t>‹#›</a:t>
            </a:fld>
            <a:endParaRPr lang="zh-CN" altLang="en-US"/>
          </a:p>
        </p:txBody>
      </p:sp>
    </p:spTree>
    <p:extLst>
      <p:ext uri="{BB962C8B-B14F-4D97-AF65-F5344CB8AC3E}">
        <p14:creationId xmlns:p14="http://schemas.microsoft.com/office/powerpoint/2010/main" val="3374277019"/>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a:extLst>
              <a:ext uri="{FF2B5EF4-FFF2-40B4-BE49-F238E27FC236}">
                <a16:creationId xmlns:a16="http://schemas.microsoft.com/office/drawing/2014/main" id="{2C95C442-B75B-4446-A3AE-13ED655AF30C}"/>
              </a:ext>
            </a:extLst>
          </p:cNvPr>
          <p:cNvSpPr>
            <a:spLocks noGrp="1" noChangeArrowheads="1"/>
          </p:cNvSpPr>
          <p:nvPr>
            <p:ph type="dt" sz="half" idx="10"/>
          </p:nvPr>
        </p:nvSpPr>
        <p:spPr>
          <a:ln/>
        </p:spPr>
        <p:txBody>
          <a:bodyPr/>
          <a:lstStyle>
            <a:lvl1pPr>
              <a:defRPr/>
            </a:lvl1pPr>
          </a:lstStyle>
          <a:p>
            <a:pPr>
              <a:defRPr/>
            </a:pPr>
            <a:fld id="{DFAEB705-417F-F648-985D-8B6DF5DEEB29}" type="datetime1">
              <a:rPr lang="en-US" altLang="zh-CN" smtClean="0"/>
              <a:t>6/9/23</a:t>
            </a:fld>
            <a:endParaRPr lang="zh-CN" altLang="en-US"/>
          </a:p>
        </p:txBody>
      </p:sp>
      <p:sp>
        <p:nvSpPr>
          <p:cNvPr id="5" name="页脚占位符 5">
            <a:extLst>
              <a:ext uri="{FF2B5EF4-FFF2-40B4-BE49-F238E27FC236}">
                <a16:creationId xmlns:a16="http://schemas.microsoft.com/office/drawing/2014/main" id="{75FBAB4B-65BF-EE44-B0C2-DCE1DA5715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C95288FB-8C4F-BB4F-A674-1E5AEF9EBB6D}"/>
              </a:ext>
            </a:extLst>
          </p:cNvPr>
          <p:cNvSpPr>
            <a:spLocks noGrp="1" noChangeArrowheads="1"/>
          </p:cNvSpPr>
          <p:nvPr>
            <p:ph type="sldNum" sz="quarter" idx="12"/>
          </p:nvPr>
        </p:nvSpPr>
        <p:spPr>
          <a:ln/>
        </p:spPr>
        <p:txBody>
          <a:bodyPr/>
          <a:lstStyle>
            <a:lvl1pPr>
              <a:defRPr/>
            </a:lvl1pPr>
          </a:lstStyle>
          <a:p>
            <a:fld id="{635A44F6-D451-3049-B2BC-A92990A56FEE}" type="slidenum">
              <a:rPr lang="zh-CN" altLang="en-US"/>
              <a:pPr/>
              <a:t>‹#›</a:t>
            </a:fld>
            <a:endParaRPr lang="zh-CN" altLang="en-US"/>
          </a:p>
        </p:txBody>
      </p:sp>
    </p:spTree>
    <p:extLst>
      <p:ext uri="{BB962C8B-B14F-4D97-AF65-F5344CB8AC3E}">
        <p14:creationId xmlns:p14="http://schemas.microsoft.com/office/powerpoint/2010/main" val="4266630344"/>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4EDBCD8B-726E-3341-865D-A430498B4AE2}"/>
              </a:ext>
            </a:extLst>
          </p:cNvPr>
          <p:cNvSpPr>
            <a:spLocks noGrp="1" noChangeArrowheads="1"/>
          </p:cNvSpPr>
          <p:nvPr>
            <p:ph type="dt" sz="half" idx="10"/>
          </p:nvPr>
        </p:nvSpPr>
        <p:spPr>
          <a:ln/>
        </p:spPr>
        <p:txBody>
          <a:bodyPr/>
          <a:lstStyle>
            <a:lvl1pPr>
              <a:defRPr/>
            </a:lvl1pPr>
          </a:lstStyle>
          <a:p>
            <a:pPr>
              <a:defRPr/>
            </a:pPr>
            <a:fld id="{00635847-39AB-7549-BBF1-BF15C7210830}" type="datetime1">
              <a:rPr lang="en-US" altLang="zh-CN" smtClean="0"/>
              <a:t>6/9/23</a:t>
            </a:fld>
            <a:endParaRPr lang="zh-CN" altLang="en-US"/>
          </a:p>
        </p:txBody>
      </p:sp>
      <p:sp>
        <p:nvSpPr>
          <p:cNvPr id="6" name="页脚占位符 5">
            <a:extLst>
              <a:ext uri="{FF2B5EF4-FFF2-40B4-BE49-F238E27FC236}">
                <a16:creationId xmlns:a16="http://schemas.microsoft.com/office/drawing/2014/main" id="{173787C5-2AED-BE4F-8808-C5A85377B6F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95C49730-DCDC-044A-9B06-858CA21B63B0}"/>
              </a:ext>
            </a:extLst>
          </p:cNvPr>
          <p:cNvSpPr>
            <a:spLocks noGrp="1" noChangeArrowheads="1"/>
          </p:cNvSpPr>
          <p:nvPr>
            <p:ph type="sldNum" sz="quarter" idx="12"/>
          </p:nvPr>
        </p:nvSpPr>
        <p:spPr>
          <a:ln/>
        </p:spPr>
        <p:txBody>
          <a:bodyPr/>
          <a:lstStyle>
            <a:lvl1pPr>
              <a:defRPr/>
            </a:lvl1pPr>
          </a:lstStyle>
          <a:p>
            <a:fld id="{3CC42477-1F48-1848-9CA6-603CE5FFA427}" type="slidenum">
              <a:rPr lang="zh-CN" altLang="en-US"/>
              <a:pPr/>
              <a:t>‹#›</a:t>
            </a:fld>
            <a:endParaRPr lang="zh-CN" altLang="en-US"/>
          </a:p>
        </p:txBody>
      </p:sp>
    </p:spTree>
    <p:extLst>
      <p:ext uri="{BB962C8B-B14F-4D97-AF65-F5344CB8AC3E}">
        <p14:creationId xmlns:p14="http://schemas.microsoft.com/office/powerpoint/2010/main" val="2583268470"/>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a:extLst>
              <a:ext uri="{FF2B5EF4-FFF2-40B4-BE49-F238E27FC236}">
                <a16:creationId xmlns:a16="http://schemas.microsoft.com/office/drawing/2014/main" id="{CA5D63A1-6242-4346-A876-01C1B0CAB6F9}"/>
              </a:ext>
            </a:extLst>
          </p:cNvPr>
          <p:cNvSpPr>
            <a:spLocks noGrp="1" noChangeArrowheads="1"/>
          </p:cNvSpPr>
          <p:nvPr>
            <p:ph type="dt" sz="half" idx="10"/>
          </p:nvPr>
        </p:nvSpPr>
        <p:spPr>
          <a:ln/>
        </p:spPr>
        <p:txBody>
          <a:bodyPr/>
          <a:lstStyle>
            <a:lvl1pPr>
              <a:defRPr/>
            </a:lvl1pPr>
          </a:lstStyle>
          <a:p>
            <a:pPr>
              <a:defRPr/>
            </a:pPr>
            <a:fld id="{B40C1D8F-2D47-F948-B221-EA101555A50C}" type="datetime1">
              <a:rPr lang="en-US" altLang="zh-CN" smtClean="0"/>
              <a:t>6/9/23</a:t>
            </a:fld>
            <a:endParaRPr lang="zh-CN" altLang="en-US"/>
          </a:p>
        </p:txBody>
      </p:sp>
      <p:sp>
        <p:nvSpPr>
          <p:cNvPr id="8" name="页脚占位符 5">
            <a:extLst>
              <a:ext uri="{FF2B5EF4-FFF2-40B4-BE49-F238E27FC236}">
                <a16:creationId xmlns:a16="http://schemas.microsoft.com/office/drawing/2014/main" id="{A236746E-EDBD-C345-AC2E-ADD761AD1EE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a:extLst>
              <a:ext uri="{FF2B5EF4-FFF2-40B4-BE49-F238E27FC236}">
                <a16:creationId xmlns:a16="http://schemas.microsoft.com/office/drawing/2014/main" id="{217323DD-F328-9847-B993-3DEB7C1AA850}"/>
              </a:ext>
            </a:extLst>
          </p:cNvPr>
          <p:cNvSpPr>
            <a:spLocks noGrp="1" noChangeArrowheads="1"/>
          </p:cNvSpPr>
          <p:nvPr>
            <p:ph type="sldNum" sz="quarter" idx="12"/>
          </p:nvPr>
        </p:nvSpPr>
        <p:spPr>
          <a:ln/>
        </p:spPr>
        <p:txBody>
          <a:bodyPr/>
          <a:lstStyle>
            <a:lvl1pPr>
              <a:defRPr/>
            </a:lvl1pPr>
          </a:lstStyle>
          <a:p>
            <a:fld id="{4E00D7A0-F7A4-C641-A984-D298EEBDC02D}" type="slidenum">
              <a:rPr lang="zh-CN" altLang="en-US"/>
              <a:pPr/>
              <a:t>‹#›</a:t>
            </a:fld>
            <a:endParaRPr lang="zh-CN" altLang="en-US"/>
          </a:p>
        </p:txBody>
      </p:sp>
    </p:spTree>
    <p:extLst>
      <p:ext uri="{BB962C8B-B14F-4D97-AF65-F5344CB8AC3E}">
        <p14:creationId xmlns:p14="http://schemas.microsoft.com/office/powerpoint/2010/main" val="596437040"/>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a:extLst>
              <a:ext uri="{FF2B5EF4-FFF2-40B4-BE49-F238E27FC236}">
                <a16:creationId xmlns:a16="http://schemas.microsoft.com/office/drawing/2014/main" id="{9066703A-0AB5-4240-ACD6-E8D0D3F2EAC7}"/>
              </a:ext>
            </a:extLst>
          </p:cNvPr>
          <p:cNvSpPr>
            <a:spLocks noGrp="1" noChangeArrowheads="1"/>
          </p:cNvSpPr>
          <p:nvPr>
            <p:ph type="dt" sz="half" idx="10"/>
          </p:nvPr>
        </p:nvSpPr>
        <p:spPr>
          <a:ln/>
        </p:spPr>
        <p:txBody>
          <a:bodyPr/>
          <a:lstStyle>
            <a:lvl1pPr>
              <a:defRPr/>
            </a:lvl1pPr>
          </a:lstStyle>
          <a:p>
            <a:pPr>
              <a:defRPr/>
            </a:pPr>
            <a:fld id="{A519387E-AD36-F840-B52A-06B07D9F5B14}" type="datetime1">
              <a:rPr lang="en-US" altLang="zh-CN" smtClean="0"/>
              <a:t>6/9/23</a:t>
            </a:fld>
            <a:endParaRPr lang="zh-CN" altLang="en-US"/>
          </a:p>
        </p:txBody>
      </p:sp>
      <p:sp>
        <p:nvSpPr>
          <p:cNvPr id="4" name="页脚占位符 5">
            <a:extLst>
              <a:ext uri="{FF2B5EF4-FFF2-40B4-BE49-F238E27FC236}">
                <a16:creationId xmlns:a16="http://schemas.microsoft.com/office/drawing/2014/main" id="{533EF589-7935-FC48-B3CD-D69B04EAA72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a:extLst>
              <a:ext uri="{FF2B5EF4-FFF2-40B4-BE49-F238E27FC236}">
                <a16:creationId xmlns:a16="http://schemas.microsoft.com/office/drawing/2014/main" id="{70D4997A-3BE2-B94B-92FB-4B2A5435B8A4}"/>
              </a:ext>
            </a:extLst>
          </p:cNvPr>
          <p:cNvSpPr>
            <a:spLocks noGrp="1" noChangeArrowheads="1"/>
          </p:cNvSpPr>
          <p:nvPr>
            <p:ph type="sldNum" sz="quarter" idx="12"/>
          </p:nvPr>
        </p:nvSpPr>
        <p:spPr>
          <a:ln/>
        </p:spPr>
        <p:txBody>
          <a:bodyPr/>
          <a:lstStyle>
            <a:lvl1pPr>
              <a:defRPr/>
            </a:lvl1pPr>
          </a:lstStyle>
          <a:p>
            <a:fld id="{73B1BE9A-2E3A-D944-B600-FD78ECE517DC}" type="slidenum">
              <a:rPr lang="zh-CN" altLang="en-US"/>
              <a:pPr/>
              <a:t>‹#›</a:t>
            </a:fld>
            <a:endParaRPr lang="zh-CN" altLang="en-US"/>
          </a:p>
        </p:txBody>
      </p:sp>
    </p:spTree>
    <p:extLst>
      <p:ext uri="{BB962C8B-B14F-4D97-AF65-F5344CB8AC3E}">
        <p14:creationId xmlns:p14="http://schemas.microsoft.com/office/powerpoint/2010/main" val="1735423884"/>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a:extLst>
              <a:ext uri="{FF2B5EF4-FFF2-40B4-BE49-F238E27FC236}">
                <a16:creationId xmlns:a16="http://schemas.microsoft.com/office/drawing/2014/main" id="{EF5056DB-7073-D646-BF42-F0ADBA256640}"/>
              </a:ext>
            </a:extLst>
          </p:cNvPr>
          <p:cNvSpPr>
            <a:spLocks noGrp="1" noChangeArrowheads="1"/>
          </p:cNvSpPr>
          <p:nvPr>
            <p:ph type="dt" sz="half" idx="10"/>
          </p:nvPr>
        </p:nvSpPr>
        <p:spPr>
          <a:ln/>
        </p:spPr>
        <p:txBody>
          <a:bodyPr/>
          <a:lstStyle>
            <a:lvl1pPr>
              <a:defRPr/>
            </a:lvl1pPr>
          </a:lstStyle>
          <a:p>
            <a:pPr>
              <a:defRPr/>
            </a:pPr>
            <a:fld id="{2D4ACB4F-5CB0-3547-A8FD-1C9A4734A25B}" type="datetime1">
              <a:rPr lang="en-US" altLang="zh-CN" smtClean="0"/>
              <a:t>6/9/23</a:t>
            </a:fld>
            <a:endParaRPr lang="zh-CN" altLang="en-US"/>
          </a:p>
        </p:txBody>
      </p:sp>
      <p:sp>
        <p:nvSpPr>
          <p:cNvPr id="3" name="页脚占位符 5">
            <a:extLst>
              <a:ext uri="{FF2B5EF4-FFF2-40B4-BE49-F238E27FC236}">
                <a16:creationId xmlns:a16="http://schemas.microsoft.com/office/drawing/2014/main" id="{0B7BD68A-1B72-0542-87EE-8833A6F8D33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a:extLst>
              <a:ext uri="{FF2B5EF4-FFF2-40B4-BE49-F238E27FC236}">
                <a16:creationId xmlns:a16="http://schemas.microsoft.com/office/drawing/2014/main" id="{71EEC956-8694-A14E-AD70-0997C7492DF5}"/>
              </a:ext>
            </a:extLst>
          </p:cNvPr>
          <p:cNvSpPr>
            <a:spLocks noGrp="1" noChangeArrowheads="1"/>
          </p:cNvSpPr>
          <p:nvPr>
            <p:ph type="sldNum" sz="quarter" idx="12"/>
          </p:nvPr>
        </p:nvSpPr>
        <p:spPr>
          <a:ln/>
        </p:spPr>
        <p:txBody>
          <a:bodyPr/>
          <a:lstStyle>
            <a:lvl1pPr>
              <a:defRPr/>
            </a:lvl1pPr>
          </a:lstStyle>
          <a:p>
            <a:fld id="{C54CB762-3337-8945-A920-C05E78563C9E}" type="slidenum">
              <a:rPr lang="zh-CN" altLang="en-US"/>
              <a:pPr/>
              <a:t>‹#›</a:t>
            </a:fld>
            <a:endParaRPr lang="zh-CN" altLang="en-US"/>
          </a:p>
        </p:txBody>
      </p:sp>
    </p:spTree>
    <p:extLst>
      <p:ext uri="{BB962C8B-B14F-4D97-AF65-F5344CB8AC3E}">
        <p14:creationId xmlns:p14="http://schemas.microsoft.com/office/powerpoint/2010/main" val="491342237"/>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9098ECC-7D14-2449-B645-1F8FBF78AE5C}"/>
              </a:ext>
            </a:extLst>
          </p:cNvPr>
          <p:cNvSpPr>
            <a:spLocks noGrp="1" noChangeArrowheads="1"/>
          </p:cNvSpPr>
          <p:nvPr>
            <p:ph type="dt" sz="half" idx="10"/>
          </p:nvPr>
        </p:nvSpPr>
        <p:spPr>
          <a:ln/>
        </p:spPr>
        <p:txBody>
          <a:bodyPr/>
          <a:lstStyle>
            <a:lvl1pPr>
              <a:defRPr/>
            </a:lvl1pPr>
          </a:lstStyle>
          <a:p>
            <a:pPr>
              <a:defRPr/>
            </a:pPr>
            <a:fld id="{8C2153BD-65AB-DD48-9E97-54E43E5EC59A}" type="datetime1">
              <a:rPr lang="en-US" altLang="zh-CN" smtClean="0"/>
              <a:t>6/9/23</a:t>
            </a:fld>
            <a:endParaRPr lang="zh-CN" altLang="en-US"/>
          </a:p>
        </p:txBody>
      </p:sp>
      <p:sp>
        <p:nvSpPr>
          <p:cNvPr id="6" name="页脚占位符 5">
            <a:extLst>
              <a:ext uri="{FF2B5EF4-FFF2-40B4-BE49-F238E27FC236}">
                <a16:creationId xmlns:a16="http://schemas.microsoft.com/office/drawing/2014/main" id="{FCC20EE8-B7EC-044C-AEC3-DFD30251F4A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035A30A5-1673-AF4D-9E21-070E0AAF6955}"/>
              </a:ext>
            </a:extLst>
          </p:cNvPr>
          <p:cNvSpPr>
            <a:spLocks noGrp="1" noChangeArrowheads="1"/>
          </p:cNvSpPr>
          <p:nvPr>
            <p:ph type="sldNum" sz="quarter" idx="12"/>
          </p:nvPr>
        </p:nvSpPr>
        <p:spPr>
          <a:ln/>
        </p:spPr>
        <p:txBody>
          <a:bodyPr/>
          <a:lstStyle>
            <a:lvl1pPr>
              <a:defRPr/>
            </a:lvl1pPr>
          </a:lstStyle>
          <a:p>
            <a:fld id="{EC50BB63-AF7F-7141-A78F-FB22CFF88B62}" type="slidenum">
              <a:rPr lang="zh-CN" altLang="en-US"/>
              <a:pPr/>
              <a:t>‹#›</a:t>
            </a:fld>
            <a:endParaRPr lang="zh-CN" altLang="en-US"/>
          </a:p>
        </p:txBody>
      </p:sp>
    </p:spTree>
    <p:extLst>
      <p:ext uri="{BB962C8B-B14F-4D97-AF65-F5344CB8AC3E}">
        <p14:creationId xmlns:p14="http://schemas.microsoft.com/office/powerpoint/2010/main" val="3252575943"/>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5CCDAD5-0018-2A46-B3F0-90001D0AEA7F}"/>
              </a:ext>
            </a:extLst>
          </p:cNvPr>
          <p:cNvSpPr>
            <a:spLocks noGrp="1" noChangeArrowheads="1"/>
          </p:cNvSpPr>
          <p:nvPr>
            <p:ph type="dt" sz="half" idx="10"/>
          </p:nvPr>
        </p:nvSpPr>
        <p:spPr>
          <a:ln/>
        </p:spPr>
        <p:txBody>
          <a:bodyPr/>
          <a:lstStyle>
            <a:lvl1pPr>
              <a:defRPr/>
            </a:lvl1pPr>
          </a:lstStyle>
          <a:p>
            <a:pPr>
              <a:defRPr/>
            </a:pPr>
            <a:fld id="{A6917744-19CD-BD4C-ACC3-B38DE07B96CB}" type="datetime1">
              <a:rPr lang="en-US" altLang="zh-CN" smtClean="0"/>
              <a:t>6/9/23</a:t>
            </a:fld>
            <a:endParaRPr lang="zh-CN" altLang="en-US"/>
          </a:p>
        </p:txBody>
      </p:sp>
      <p:sp>
        <p:nvSpPr>
          <p:cNvPr id="6" name="页脚占位符 5">
            <a:extLst>
              <a:ext uri="{FF2B5EF4-FFF2-40B4-BE49-F238E27FC236}">
                <a16:creationId xmlns:a16="http://schemas.microsoft.com/office/drawing/2014/main" id="{AE58531A-183F-7144-8356-053AC8A1AA5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7817B323-55AB-5642-81B6-3BD1B608BB3C}"/>
              </a:ext>
            </a:extLst>
          </p:cNvPr>
          <p:cNvSpPr>
            <a:spLocks noGrp="1" noChangeArrowheads="1"/>
          </p:cNvSpPr>
          <p:nvPr>
            <p:ph type="sldNum" sz="quarter" idx="12"/>
          </p:nvPr>
        </p:nvSpPr>
        <p:spPr>
          <a:ln/>
        </p:spPr>
        <p:txBody>
          <a:bodyPr/>
          <a:lstStyle>
            <a:lvl1pPr>
              <a:defRPr/>
            </a:lvl1pPr>
          </a:lstStyle>
          <a:p>
            <a:fld id="{257225B1-C709-B549-AD5A-23301F8F24F8}" type="slidenum">
              <a:rPr lang="zh-CN" altLang="en-US"/>
              <a:pPr/>
              <a:t>‹#›</a:t>
            </a:fld>
            <a:endParaRPr lang="zh-CN" altLang="en-US"/>
          </a:p>
        </p:txBody>
      </p:sp>
    </p:spTree>
    <p:extLst>
      <p:ext uri="{BB962C8B-B14F-4D97-AF65-F5344CB8AC3E}">
        <p14:creationId xmlns:p14="http://schemas.microsoft.com/office/powerpoint/2010/main" val="2214399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F42353E-2F37-6749-8942-E1FA0954BA38}"/>
              </a:ext>
            </a:extLst>
          </p:cNvPr>
          <p:cNvSpPr>
            <a:spLocks noGrp="1" noChangeArrowheads="1"/>
          </p:cNvSpPr>
          <p:nvPr>
            <p:ph type="dt" sz="half" idx="10"/>
          </p:nvPr>
        </p:nvSpPr>
        <p:spPr>
          <a:ln/>
        </p:spPr>
        <p:txBody>
          <a:bodyPr/>
          <a:lstStyle>
            <a:lvl1pPr>
              <a:defRPr/>
            </a:lvl1pPr>
          </a:lstStyle>
          <a:p>
            <a:pPr>
              <a:defRPr/>
            </a:pPr>
            <a:fld id="{5125165A-0E99-2B44-A981-9201EFC6F912}" type="datetime1">
              <a:rPr lang="en-US" altLang="zh-CN" smtClean="0"/>
              <a:t>6/9/23</a:t>
            </a:fld>
            <a:endParaRPr lang="zh-CN" altLang="en-US"/>
          </a:p>
        </p:txBody>
      </p:sp>
      <p:sp>
        <p:nvSpPr>
          <p:cNvPr id="5" name="页脚占位符 4">
            <a:extLst>
              <a:ext uri="{FF2B5EF4-FFF2-40B4-BE49-F238E27FC236}">
                <a16:creationId xmlns:a16="http://schemas.microsoft.com/office/drawing/2014/main" id="{3851B46F-E6A3-3649-B8E1-DF319187D0B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2B69F61-1C9B-9046-95D9-3B50B80D9AB1}"/>
              </a:ext>
            </a:extLst>
          </p:cNvPr>
          <p:cNvSpPr>
            <a:spLocks noGrp="1" noChangeArrowheads="1"/>
          </p:cNvSpPr>
          <p:nvPr>
            <p:ph type="sldNum" sz="quarter" idx="12"/>
          </p:nvPr>
        </p:nvSpPr>
        <p:spPr>
          <a:ln/>
        </p:spPr>
        <p:txBody>
          <a:bodyPr/>
          <a:lstStyle>
            <a:lvl1pPr>
              <a:defRPr/>
            </a:lvl1pPr>
          </a:lstStyle>
          <a:p>
            <a:fld id="{27985554-D745-2B45-8045-11F49D9921B7}" type="slidenum">
              <a:rPr lang="zh-CN" altLang="en-US"/>
              <a:pPr/>
              <a:t>‹#›</a:t>
            </a:fld>
            <a:endParaRPr lang="zh-CN" altLang="en-US"/>
          </a:p>
        </p:txBody>
      </p:sp>
      <p:pic>
        <p:nvPicPr>
          <p:cNvPr id="7" name="Picture 6">
            <a:extLst>
              <a:ext uri="{FF2B5EF4-FFF2-40B4-BE49-F238E27FC236}">
                <a16:creationId xmlns:a16="http://schemas.microsoft.com/office/drawing/2014/main" id="{B85592A1-46A7-A140-8575-9D246D49DE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101004472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2C2EEBD8-EE85-4A4F-B2C1-B352BEAFFFD9}"/>
              </a:ext>
            </a:extLst>
          </p:cNvPr>
          <p:cNvSpPr>
            <a:spLocks noGrp="1" noChangeArrowheads="1"/>
          </p:cNvSpPr>
          <p:nvPr>
            <p:ph type="dt" sz="half" idx="10"/>
          </p:nvPr>
        </p:nvSpPr>
        <p:spPr>
          <a:ln/>
        </p:spPr>
        <p:txBody>
          <a:bodyPr/>
          <a:lstStyle>
            <a:lvl1pPr>
              <a:defRPr/>
            </a:lvl1pPr>
          </a:lstStyle>
          <a:p>
            <a:pPr>
              <a:defRPr/>
            </a:pPr>
            <a:fld id="{B553A6E7-50F1-F547-9FA8-BE48A58AA6D8}" type="datetime1">
              <a:rPr lang="en-US" altLang="zh-CN" smtClean="0"/>
              <a:t>6/9/23</a:t>
            </a:fld>
            <a:endParaRPr lang="zh-CN" altLang="en-US"/>
          </a:p>
        </p:txBody>
      </p:sp>
      <p:sp>
        <p:nvSpPr>
          <p:cNvPr id="5" name="页脚占位符 5">
            <a:extLst>
              <a:ext uri="{FF2B5EF4-FFF2-40B4-BE49-F238E27FC236}">
                <a16:creationId xmlns:a16="http://schemas.microsoft.com/office/drawing/2014/main" id="{F5E438EE-0222-BA49-ABCC-AB5DD2087F6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67CCF922-5BAA-9E44-AF50-CB4CA398AD06}"/>
              </a:ext>
            </a:extLst>
          </p:cNvPr>
          <p:cNvSpPr>
            <a:spLocks noGrp="1" noChangeArrowheads="1"/>
          </p:cNvSpPr>
          <p:nvPr>
            <p:ph type="sldNum" sz="quarter" idx="12"/>
          </p:nvPr>
        </p:nvSpPr>
        <p:spPr>
          <a:ln/>
        </p:spPr>
        <p:txBody>
          <a:bodyPr/>
          <a:lstStyle>
            <a:lvl1pPr>
              <a:defRPr/>
            </a:lvl1pPr>
          </a:lstStyle>
          <a:p>
            <a:fld id="{3CB0051C-61E0-5B43-9EAE-D6648830660B}" type="slidenum">
              <a:rPr lang="zh-CN" altLang="en-US"/>
              <a:pPr/>
              <a:t>‹#›</a:t>
            </a:fld>
            <a:endParaRPr lang="zh-CN" altLang="en-US"/>
          </a:p>
        </p:txBody>
      </p:sp>
    </p:spTree>
    <p:extLst>
      <p:ext uri="{BB962C8B-B14F-4D97-AF65-F5344CB8AC3E}">
        <p14:creationId xmlns:p14="http://schemas.microsoft.com/office/powerpoint/2010/main" val="3201122948"/>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8A9CBA3A-0617-3C43-AE12-858749723CB5}"/>
              </a:ext>
            </a:extLst>
          </p:cNvPr>
          <p:cNvSpPr>
            <a:spLocks noGrp="1" noChangeArrowheads="1"/>
          </p:cNvSpPr>
          <p:nvPr>
            <p:ph type="dt" sz="half" idx="10"/>
          </p:nvPr>
        </p:nvSpPr>
        <p:spPr>
          <a:ln/>
        </p:spPr>
        <p:txBody>
          <a:bodyPr/>
          <a:lstStyle>
            <a:lvl1pPr>
              <a:defRPr/>
            </a:lvl1pPr>
          </a:lstStyle>
          <a:p>
            <a:pPr>
              <a:defRPr/>
            </a:pPr>
            <a:fld id="{F309B754-6AB5-A543-AFD6-DC1A030E1269}" type="datetime1">
              <a:rPr lang="en-US" altLang="zh-CN" smtClean="0"/>
              <a:t>6/9/23</a:t>
            </a:fld>
            <a:endParaRPr lang="zh-CN" altLang="en-US"/>
          </a:p>
        </p:txBody>
      </p:sp>
      <p:sp>
        <p:nvSpPr>
          <p:cNvPr id="5" name="页脚占位符 5">
            <a:extLst>
              <a:ext uri="{FF2B5EF4-FFF2-40B4-BE49-F238E27FC236}">
                <a16:creationId xmlns:a16="http://schemas.microsoft.com/office/drawing/2014/main" id="{C369AD1A-DD04-954C-ADFF-218D4F7F6D8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53B4E73D-FD2C-8248-967A-D8985AC9B1AC}"/>
              </a:ext>
            </a:extLst>
          </p:cNvPr>
          <p:cNvSpPr>
            <a:spLocks noGrp="1" noChangeArrowheads="1"/>
          </p:cNvSpPr>
          <p:nvPr>
            <p:ph type="sldNum" sz="quarter" idx="12"/>
          </p:nvPr>
        </p:nvSpPr>
        <p:spPr>
          <a:ln/>
        </p:spPr>
        <p:txBody>
          <a:bodyPr/>
          <a:lstStyle>
            <a:lvl1pPr>
              <a:defRPr/>
            </a:lvl1pPr>
          </a:lstStyle>
          <a:p>
            <a:fld id="{203BF901-B82C-C846-AC14-55A6A376F6B5}" type="slidenum">
              <a:rPr lang="zh-CN" altLang="en-US"/>
              <a:pPr/>
              <a:t>‹#›</a:t>
            </a:fld>
            <a:endParaRPr lang="zh-CN" altLang="en-US"/>
          </a:p>
        </p:txBody>
      </p:sp>
    </p:spTree>
    <p:extLst>
      <p:ext uri="{BB962C8B-B14F-4D97-AF65-F5344CB8AC3E}">
        <p14:creationId xmlns:p14="http://schemas.microsoft.com/office/powerpoint/2010/main" val="1631766801"/>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B7418279-5836-5E4E-B0AA-FD99D338F749}"/>
              </a:ext>
            </a:extLst>
          </p:cNvPr>
          <p:cNvSpPr>
            <a:spLocks noGrp="1" noChangeArrowheads="1"/>
          </p:cNvSpPr>
          <p:nvPr>
            <p:ph type="dt" sz="half" idx="10"/>
          </p:nvPr>
        </p:nvSpPr>
        <p:spPr>
          <a:ln/>
        </p:spPr>
        <p:txBody>
          <a:bodyPr/>
          <a:lstStyle>
            <a:lvl1pPr>
              <a:defRPr/>
            </a:lvl1pPr>
          </a:lstStyle>
          <a:p>
            <a:pPr>
              <a:defRPr/>
            </a:pPr>
            <a:fld id="{33DFEFC7-CAC9-D446-9555-3EB076A1AA69}" type="datetime1">
              <a:rPr lang="en-US" altLang="zh-CN" smtClean="0"/>
              <a:t>6/9/23</a:t>
            </a:fld>
            <a:endParaRPr lang="zh-CN" altLang="en-US"/>
          </a:p>
        </p:txBody>
      </p:sp>
      <p:sp>
        <p:nvSpPr>
          <p:cNvPr id="5" name="页脚占位符 4">
            <a:extLst>
              <a:ext uri="{FF2B5EF4-FFF2-40B4-BE49-F238E27FC236}">
                <a16:creationId xmlns:a16="http://schemas.microsoft.com/office/drawing/2014/main" id="{590C0718-03FE-4743-B3F0-344B8C216DC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0FE3711D-3B2E-0346-B964-7815DA8F11F0}"/>
              </a:ext>
            </a:extLst>
          </p:cNvPr>
          <p:cNvSpPr>
            <a:spLocks noGrp="1" noChangeArrowheads="1"/>
          </p:cNvSpPr>
          <p:nvPr>
            <p:ph type="sldNum" sz="quarter" idx="12"/>
          </p:nvPr>
        </p:nvSpPr>
        <p:spPr>
          <a:ln/>
        </p:spPr>
        <p:txBody>
          <a:bodyPr/>
          <a:lstStyle>
            <a:lvl1pPr>
              <a:defRPr/>
            </a:lvl1pPr>
          </a:lstStyle>
          <a:p>
            <a:fld id="{1FDD35FC-781B-EC42-AC3F-DAF392B7BE7C}" type="slidenum">
              <a:rPr lang="zh-CN" altLang="en-US"/>
              <a:pPr/>
              <a:t>‹#›</a:t>
            </a:fld>
            <a:endParaRPr lang="zh-CN" altLang="en-US"/>
          </a:p>
        </p:txBody>
      </p:sp>
    </p:spTree>
    <p:extLst>
      <p:ext uri="{BB962C8B-B14F-4D97-AF65-F5344CB8AC3E}">
        <p14:creationId xmlns:p14="http://schemas.microsoft.com/office/powerpoint/2010/main" val="1641022267"/>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B6693B8-6F35-E545-A746-968A949D056E}"/>
              </a:ext>
            </a:extLst>
          </p:cNvPr>
          <p:cNvSpPr>
            <a:spLocks noGrp="1" noChangeArrowheads="1"/>
          </p:cNvSpPr>
          <p:nvPr>
            <p:ph type="dt" sz="half" idx="10"/>
          </p:nvPr>
        </p:nvSpPr>
        <p:spPr>
          <a:ln/>
        </p:spPr>
        <p:txBody>
          <a:bodyPr/>
          <a:lstStyle>
            <a:lvl1pPr>
              <a:defRPr/>
            </a:lvl1pPr>
          </a:lstStyle>
          <a:p>
            <a:pPr>
              <a:defRPr/>
            </a:pPr>
            <a:fld id="{3C9087D5-EE1D-854F-BB1A-C813D18F2DEF}" type="datetime1">
              <a:rPr lang="en-US" altLang="zh-CN" smtClean="0"/>
              <a:t>6/9/23</a:t>
            </a:fld>
            <a:endParaRPr lang="zh-CN" altLang="en-US"/>
          </a:p>
        </p:txBody>
      </p:sp>
      <p:sp>
        <p:nvSpPr>
          <p:cNvPr id="5" name="页脚占位符 4">
            <a:extLst>
              <a:ext uri="{FF2B5EF4-FFF2-40B4-BE49-F238E27FC236}">
                <a16:creationId xmlns:a16="http://schemas.microsoft.com/office/drawing/2014/main" id="{8A99E5E5-C102-9046-B481-A8B40C36D95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136BAC71-6F1D-A04E-9CB8-AED0EBA39BE3}"/>
              </a:ext>
            </a:extLst>
          </p:cNvPr>
          <p:cNvSpPr>
            <a:spLocks noGrp="1" noChangeArrowheads="1"/>
          </p:cNvSpPr>
          <p:nvPr>
            <p:ph type="sldNum" sz="quarter" idx="12"/>
          </p:nvPr>
        </p:nvSpPr>
        <p:spPr>
          <a:ln/>
        </p:spPr>
        <p:txBody>
          <a:bodyPr/>
          <a:lstStyle>
            <a:lvl1pPr>
              <a:defRPr/>
            </a:lvl1pPr>
          </a:lstStyle>
          <a:p>
            <a:fld id="{69E548D4-152F-C04E-A88C-9B4842267FAD}" type="slidenum">
              <a:rPr lang="zh-CN" altLang="en-US"/>
              <a:pPr/>
              <a:t>‹#›</a:t>
            </a:fld>
            <a:endParaRPr lang="zh-CN" altLang="en-US"/>
          </a:p>
        </p:txBody>
      </p:sp>
    </p:spTree>
    <p:extLst>
      <p:ext uri="{BB962C8B-B14F-4D97-AF65-F5344CB8AC3E}">
        <p14:creationId xmlns:p14="http://schemas.microsoft.com/office/powerpoint/2010/main" val="1666848151"/>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B8A2FAC-2A2F-5E4C-8FD5-B1CDFE6C469F}"/>
              </a:ext>
            </a:extLst>
          </p:cNvPr>
          <p:cNvSpPr>
            <a:spLocks noGrp="1" noChangeArrowheads="1"/>
          </p:cNvSpPr>
          <p:nvPr>
            <p:ph type="dt" sz="half" idx="10"/>
          </p:nvPr>
        </p:nvSpPr>
        <p:spPr>
          <a:ln/>
        </p:spPr>
        <p:txBody>
          <a:bodyPr/>
          <a:lstStyle>
            <a:lvl1pPr>
              <a:defRPr/>
            </a:lvl1pPr>
          </a:lstStyle>
          <a:p>
            <a:pPr>
              <a:defRPr/>
            </a:pPr>
            <a:fld id="{0ECF0BB5-F0D6-1F46-B04B-FD472505B191}" type="datetime1">
              <a:rPr lang="en-US" altLang="zh-CN" smtClean="0"/>
              <a:t>6/9/23</a:t>
            </a:fld>
            <a:endParaRPr lang="zh-CN" altLang="en-US"/>
          </a:p>
        </p:txBody>
      </p:sp>
      <p:sp>
        <p:nvSpPr>
          <p:cNvPr id="5" name="页脚占位符 4">
            <a:extLst>
              <a:ext uri="{FF2B5EF4-FFF2-40B4-BE49-F238E27FC236}">
                <a16:creationId xmlns:a16="http://schemas.microsoft.com/office/drawing/2014/main" id="{36A47DF8-993A-7449-A602-4BC5FBA6D88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8CE2AFAE-43ED-AC4A-BDA3-757D2E827245}"/>
              </a:ext>
            </a:extLst>
          </p:cNvPr>
          <p:cNvSpPr>
            <a:spLocks noGrp="1" noChangeArrowheads="1"/>
          </p:cNvSpPr>
          <p:nvPr>
            <p:ph type="sldNum" sz="quarter" idx="12"/>
          </p:nvPr>
        </p:nvSpPr>
        <p:spPr>
          <a:ln/>
        </p:spPr>
        <p:txBody>
          <a:bodyPr/>
          <a:lstStyle>
            <a:lvl1pPr>
              <a:defRPr/>
            </a:lvl1pPr>
          </a:lstStyle>
          <a:p>
            <a:fld id="{A3E7FA86-86A4-3444-A1D4-5128ECD2AE2D}" type="slidenum">
              <a:rPr lang="zh-CN" altLang="en-US"/>
              <a:pPr/>
              <a:t>‹#›</a:t>
            </a:fld>
            <a:endParaRPr lang="zh-CN" altLang="en-US"/>
          </a:p>
        </p:txBody>
      </p:sp>
    </p:spTree>
    <p:extLst>
      <p:ext uri="{BB962C8B-B14F-4D97-AF65-F5344CB8AC3E}">
        <p14:creationId xmlns:p14="http://schemas.microsoft.com/office/powerpoint/2010/main" val="128156229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F8E55409-4CF4-B246-97CE-B6EEFC28B4D3}"/>
              </a:ext>
            </a:extLst>
          </p:cNvPr>
          <p:cNvSpPr>
            <a:spLocks noGrp="1" noChangeArrowheads="1"/>
          </p:cNvSpPr>
          <p:nvPr>
            <p:ph type="dt" sz="half" idx="10"/>
          </p:nvPr>
        </p:nvSpPr>
        <p:spPr>
          <a:ln/>
        </p:spPr>
        <p:txBody>
          <a:bodyPr/>
          <a:lstStyle>
            <a:lvl1pPr>
              <a:defRPr/>
            </a:lvl1pPr>
          </a:lstStyle>
          <a:p>
            <a:pPr>
              <a:defRPr/>
            </a:pPr>
            <a:fld id="{60B33E72-C55A-DC4D-87AB-EC8352FDD494}" type="datetime1">
              <a:rPr lang="en-US" altLang="zh-CN" smtClean="0"/>
              <a:t>6/9/23</a:t>
            </a:fld>
            <a:endParaRPr lang="zh-CN" altLang="en-US"/>
          </a:p>
        </p:txBody>
      </p:sp>
      <p:sp>
        <p:nvSpPr>
          <p:cNvPr id="6" name="页脚占位符 4">
            <a:extLst>
              <a:ext uri="{FF2B5EF4-FFF2-40B4-BE49-F238E27FC236}">
                <a16:creationId xmlns:a16="http://schemas.microsoft.com/office/drawing/2014/main" id="{8477B00F-46BE-014D-88A5-6772D0F5A87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3A4E5FFF-DCAF-D54C-A188-304F99EE94BF}"/>
              </a:ext>
            </a:extLst>
          </p:cNvPr>
          <p:cNvSpPr>
            <a:spLocks noGrp="1" noChangeArrowheads="1"/>
          </p:cNvSpPr>
          <p:nvPr>
            <p:ph type="sldNum" sz="quarter" idx="12"/>
          </p:nvPr>
        </p:nvSpPr>
        <p:spPr>
          <a:ln/>
        </p:spPr>
        <p:txBody>
          <a:bodyPr/>
          <a:lstStyle>
            <a:lvl1pPr>
              <a:defRPr/>
            </a:lvl1pPr>
          </a:lstStyle>
          <a:p>
            <a:fld id="{A266712B-AAD8-B24F-B38A-9A614F828418}" type="slidenum">
              <a:rPr lang="zh-CN" altLang="en-US"/>
              <a:pPr/>
              <a:t>‹#›</a:t>
            </a:fld>
            <a:endParaRPr lang="zh-CN" altLang="en-US"/>
          </a:p>
        </p:txBody>
      </p:sp>
    </p:spTree>
    <p:extLst>
      <p:ext uri="{BB962C8B-B14F-4D97-AF65-F5344CB8AC3E}">
        <p14:creationId xmlns:p14="http://schemas.microsoft.com/office/powerpoint/2010/main" val="1227964985"/>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941B19E6-BC1F-5947-B0CD-280DD8975372}"/>
              </a:ext>
            </a:extLst>
          </p:cNvPr>
          <p:cNvSpPr>
            <a:spLocks noGrp="1" noChangeArrowheads="1"/>
          </p:cNvSpPr>
          <p:nvPr>
            <p:ph type="dt" sz="half" idx="10"/>
          </p:nvPr>
        </p:nvSpPr>
        <p:spPr>
          <a:ln/>
        </p:spPr>
        <p:txBody>
          <a:bodyPr/>
          <a:lstStyle>
            <a:lvl1pPr>
              <a:defRPr/>
            </a:lvl1pPr>
          </a:lstStyle>
          <a:p>
            <a:pPr>
              <a:defRPr/>
            </a:pPr>
            <a:fld id="{8F991044-5780-8047-AB32-8442925684C4}" type="datetime1">
              <a:rPr lang="en-US" altLang="zh-CN" smtClean="0"/>
              <a:t>6/9/23</a:t>
            </a:fld>
            <a:endParaRPr lang="zh-CN" altLang="en-US"/>
          </a:p>
        </p:txBody>
      </p:sp>
      <p:sp>
        <p:nvSpPr>
          <p:cNvPr id="8" name="页脚占位符 4">
            <a:extLst>
              <a:ext uri="{FF2B5EF4-FFF2-40B4-BE49-F238E27FC236}">
                <a16:creationId xmlns:a16="http://schemas.microsoft.com/office/drawing/2014/main" id="{478AB694-65FB-6441-8CCB-8E255F5DC12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CDBAB34F-926A-DC41-AC70-22562A0D12B3}"/>
              </a:ext>
            </a:extLst>
          </p:cNvPr>
          <p:cNvSpPr>
            <a:spLocks noGrp="1" noChangeArrowheads="1"/>
          </p:cNvSpPr>
          <p:nvPr>
            <p:ph type="sldNum" sz="quarter" idx="12"/>
          </p:nvPr>
        </p:nvSpPr>
        <p:spPr>
          <a:ln/>
        </p:spPr>
        <p:txBody>
          <a:bodyPr/>
          <a:lstStyle>
            <a:lvl1pPr>
              <a:defRPr/>
            </a:lvl1pPr>
          </a:lstStyle>
          <a:p>
            <a:fld id="{4BB39C5C-B68D-FD4A-87DE-315398F1D801}" type="slidenum">
              <a:rPr lang="zh-CN" altLang="en-US"/>
              <a:pPr/>
              <a:t>‹#›</a:t>
            </a:fld>
            <a:endParaRPr lang="zh-CN" altLang="en-US"/>
          </a:p>
        </p:txBody>
      </p:sp>
    </p:spTree>
    <p:extLst>
      <p:ext uri="{BB962C8B-B14F-4D97-AF65-F5344CB8AC3E}">
        <p14:creationId xmlns:p14="http://schemas.microsoft.com/office/powerpoint/2010/main" val="532044616"/>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BB2019CB-E21B-5A49-AEC6-E43CBB8813E7}"/>
              </a:ext>
            </a:extLst>
          </p:cNvPr>
          <p:cNvSpPr>
            <a:spLocks noGrp="1" noChangeArrowheads="1"/>
          </p:cNvSpPr>
          <p:nvPr>
            <p:ph type="dt" sz="half" idx="10"/>
          </p:nvPr>
        </p:nvSpPr>
        <p:spPr>
          <a:ln/>
        </p:spPr>
        <p:txBody>
          <a:bodyPr/>
          <a:lstStyle>
            <a:lvl1pPr>
              <a:defRPr/>
            </a:lvl1pPr>
          </a:lstStyle>
          <a:p>
            <a:pPr>
              <a:defRPr/>
            </a:pPr>
            <a:fld id="{30348DC1-FF2C-2449-BA4D-D48C86B125A1}" type="datetime1">
              <a:rPr lang="en-US" altLang="zh-CN" smtClean="0"/>
              <a:t>6/9/23</a:t>
            </a:fld>
            <a:endParaRPr lang="zh-CN" altLang="en-US"/>
          </a:p>
        </p:txBody>
      </p:sp>
      <p:sp>
        <p:nvSpPr>
          <p:cNvPr id="4" name="页脚占位符 4">
            <a:extLst>
              <a:ext uri="{FF2B5EF4-FFF2-40B4-BE49-F238E27FC236}">
                <a16:creationId xmlns:a16="http://schemas.microsoft.com/office/drawing/2014/main" id="{778D7013-B443-514B-98CD-5D37B17ED3C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6CD6247F-DA5E-3F4F-92BE-07FA2A3A62DC}"/>
              </a:ext>
            </a:extLst>
          </p:cNvPr>
          <p:cNvSpPr>
            <a:spLocks noGrp="1" noChangeArrowheads="1"/>
          </p:cNvSpPr>
          <p:nvPr>
            <p:ph type="sldNum" sz="quarter" idx="12"/>
          </p:nvPr>
        </p:nvSpPr>
        <p:spPr>
          <a:ln/>
        </p:spPr>
        <p:txBody>
          <a:bodyPr/>
          <a:lstStyle>
            <a:lvl1pPr>
              <a:defRPr/>
            </a:lvl1pPr>
          </a:lstStyle>
          <a:p>
            <a:fld id="{A3284F26-4F21-7E4D-B67B-3A952E6573CD}" type="slidenum">
              <a:rPr lang="zh-CN" altLang="en-US"/>
              <a:pPr/>
              <a:t>‹#›</a:t>
            </a:fld>
            <a:endParaRPr lang="zh-CN" altLang="en-US"/>
          </a:p>
        </p:txBody>
      </p:sp>
    </p:spTree>
    <p:extLst>
      <p:ext uri="{BB962C8B-B14F-4D97-AF65-F5344CB8AC3E}">
        <p14:creationId xmlns:p14="http://schemas.microsoft.com/office/powerpoint/2010/main" val="3251222723"/>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CF02C1BB-20CB-204C-B061-A336F3C8BAD6}"/>
              </a:ext>
            </a:extLst>
          </p:cNvPr>
          <p:cNvSpPr>
            <a:spLocks noGrp="1" noChangeArrowheads="1"/>
          </p:cNvSpPr>
          <p:nvPr>
            <p:ph type="dt" sz="half" idx="10"/>
          </p:nvPr>
        </p:nvSpPr>
        <p:spPr>
          <a:ln/>
        </p:spPr>
        <p:txBody>
          <a:bodyPr/>
          <a:lstStyle>
            <a:lvl1pPr>
              <a:defRPr/>
            </a:lvl1pPr>
          </a:lstStyle>
          <a:p>
            <a:pPr>
              <a:defRPr/>
            </a:pPr>
            <a:fld id="{9856A7A4-13E5-DA4B-A893-D8EB1C5F9A1E}" type="datetime1">
              <a:rPr lang="en-US" altLang="zh-CN" smtClean="0"/>
              <a:t>6/9/23</a:t>
            </a:fld>
            <a:endParaRPr lang="zh-CN" altLang="en-US"/>
          </a:p>
        </p:txBody>
      </p:sp>
      <p:sp>
        <p:nvSpPr>
          <p:cNvPr id="3" name="页脚占位符 4">
            <a:extLst>
              <a:ext uri="{FF2B5EF4-FFF2-40B4-BE49-F238E27FC236}">
                <a16:creationId xmlns:a16="http://schemas.microsoft.com/office/drawing/2014/main" id="{B1DD9F11-0717-174A-9785-F6C79315355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23B33EA9-A8C4-F44E-8CDC-AD13EE8129DF}"/>
              </a:ext>
            </a:extLst>
          </p:cNvPr>
          <p:cNvSpPr>
            <a:spLocks noGrp="1" noChangeArrowheads="1"/>
          </p:cNvSpPr>
          <p:nvPr>
            <p:ph type="sldNum" sz="quarter" idx="12"/>
          </p:nvPr>
        </p:nvSpPr>
        <p:spPr>
          <a:ln/>
        </p:spPr>
        <p:txBody>
          <a:bodyPr/>
          <a:lstStyle>
            <a:lvl1pPr>
              <a:defRPr/>
            </a:lvl1pPr>
          </a:lstStyle>
          <a:p>
            <a:fld id="{91748A91-654E-E642-A6FD-C60B1E82567A}" type="slidenum">
              <a:rPr lang="zh-CN" altLang="en-US"/>
              <a:pPr/>
              <a:t>‹#›</a:t>
            </a:fld>
            <a:endParaRPr lang="zh-CN" altLang="en-US"/>
          </a:p>
        </p:txBody>
      </p:sp>
    </p:spTree>
    <p:extLst>
      <p:ext uri="{BB962C8B-B14F-4D97-AF65-F5344CB8AC3E}">
        <p14:creationId xmlns:p14="http://schemas.microsoft.com/office/powerpoint/2010/main" val="728378317"/>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006916E5-88AC-C64F-8EA2-F743E21E6B23}"/>
              </a:ext>
            </a:extLst>
          </p:cNvPr>
          <p:cNvSpPr>
            <a:spLocks noGrp="1" noChangeArrowheads="1"/>
          </p:cNvSpPr>
          <p:nvPr>
            <p:ph type="dt" sz="half" idx="10"/>
          </p:nvPr>
        </p:nvSpPr>
        <p:spPr>
          <a:ln/>
        </p:spPr>
        <p:txBody>
          <a:bodyPr/>
          <a:lstStyle>
            <a:lvl1pPr>
              <a:defRPr/>
            </a:lvl1pPr>
          </a:lstStyle>
          <a:p>
            <a:pPr>
              <a:defRPr/>
            </a:pPr>
            <a:fld id="{B0B43A93-3955-AD4E-8F44-42394EC3C4D5}" type="datetime1">
              <a:rPr lang="en-US" altLang="zh-CN" smtClean="0"/>
              <a:t>6/9/23</a:t>
            </a:fld>
            <a:endParaRPr lang="zh-CN" altLang="en-US"/>
          </a:p>
        </p:txBody>
      </p:sp>
      <p:sp>
        <p:nvSpPr>
          <p:cNvPr id="6" name="页脚占位符 4">
            <a:extLst>
              <a:ext uri="{FF2B5EF4-FFF2-40B4-BE49-F238E27FC236}">
                <a16:creationId xmlns:a16="http://schemas.microsoft.com/office/drawing/2014/main" id="{FA854175-4F67-7946-8C01-5FDEC345D60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000AD62-FEB5-E348-976F-F612083914EF}"/>
              </a:ext>
            </a:extLst>
          </p:cNvPr>
          <p:cNvSpPr>
            <a:spLocks noGrp="1" noChangeArrowheads="1"/>
          </p:cNvSpPr>
          <p:nvPr>
            <p:ph type="sldNum" sz="quarter" idx="12"/>
          </p:nvPr>
        </p:nvSpPr>
        <p:spPr>
          <a:ln/>
        </p:spPr>
        <p:txBody>
          <a:bodyPr/>
          <a:lstStyle>
            <a:lvl1pPr>
              <a:defRPr/>
            </a:lvl1pPr>
          </a:lstStyle>
          <a:p>
            <a:fld id="{8FF09E2A-99F4-4F4F-973F-65227356958A}" type="slidenum">
              <a:rPr lang="zh-CN" altLang="en-US"/>
              <a:pPr/>
              <a:t>‹#›</a:t>
            </a:fld>
            <a:endParaRPr lang="zh-CN" altLang="en-US"/>
          </a:p>
        </p:txBody>
      </p:sp>
    </p:spTree>
    <p:extLst>
      <p:ext uri="{BB962C8B-B14F-4D97-AF65-F5344CB8AC3E}">
        <p14:creationId xmlns:p14="http://schemas.microsoft.com/office/powerpoint/2010/main" val="24403801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94BAC60-0DA8-624D-A7C4-D2A2A4BB854D}"/>
              </a:ext>
            </a:extLst>
          </p:cNvPr>
          <p:cNvSpPr>
            <a:spLocks noGrp="1" noChangeArrowheads="1"/>
          </p:cNvSpPr>
          <p:nvPr>
            <p:ph type="dt" sz="half" idx="10"/>
          </p:nvPr>
        </p:nvSpPr>
        <p:spPr>
          <a:ln/>
        </p:spPr>
        <p:txBody>
          <a:bodyPr/>
          <a:lstStyle>
            <a:lvl1pPr>
              <a:defRPr/>
            </a:lvl1pPr>
          </a:lstStyle>
          <a:p>
            <a:pPr>
              <a:defRPr/>
            </a:pPr>
            <a:fld id="{AC1606D7-FCA3-9443-9D76-5676C1E13511}" type="datetime1">
              <a:rPr lang="en-US" altLang="zh-CN" smtClean="0"/>
              <a:t>6/9/23</a:t>
            </a:fld>
            <a:endParaRPr lang="zh-CN" altLang="en-US"/>
          </a:p>
        </p:txBody>
      </p:sp>
      <p:sp>
        <p:nvSpPr>
          <p:cNvPr id="5" name="页脚占位符 4">
            <a:extLst>
              <a:ext uri="{FF2B5EF4-FFF2-40B4-BE49-F238E27FC236}">
                <a16:creationId xmlns:a16="http://schemas.microsoft.com/office/drawing/2014/main" id="{A4203938-891F-BD44-8F19-151DF59D4AF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4AE1EC3-E7F3-D744-9326-1FF4A891E0B8}"/>
              </a:ext>
            </a:extLst>
          </p:cNvPr>
          <p:cNvSpPr>
            <a:spLocks noGrp="1" noChangeArrowheads="1"/>
          </p:cNvSpPr>
          <p:nvPr>
            <p:ph type="sldNum" sz="quarter" idx="12"/>
          </p:nvPr>
        </p:nvSpPr>
        <p:spPr>
          <a:ln/>
        </p:spPr>
        <p:txBody>
          <a:bodyPr/>
          <a:lstStyle>
            <a:lvl1pPr>
              <a:defRPr/>
            </a:lvl1pPr>
          </a:lstStyle>
          <a:p>
            <a:fld id="{E3AFD05E-26CD-0F44-849A-F3ED722806A8}" type="slidenum">
              <a:rPr lang="zh-CN" altLang="en-US"/>
              <a:pPr/>
              <a:t>‹#›</a:t>
            </a:fld>
            <a:endParaRPr lang="zh-CN" altLang="en-US"/>
          </a:p>
        </p:txBody>
      </p:sp>
      <p:pic>
        <p:nvPicPr>
          <p:cNvPr id="7" name="Picture 6">
            <a:extLst>
              <a:ext uri="{FF2B5EF4-FFF2-40B4-BE49-F238E27FC236}">
                <a16:creationId xmlns:a16="http://schemas.microsoft.com/office/drawing/2014/main" id="{362E706E-194A-5E4D-B772-16D05B01ACB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449853366"/>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417ADB10-D499-0048-9A11-49F9C14D4EAF}"/>
              </a:ext>
            </a:extLst>
          </p:cNvPr>
          <p:cNvSpPr>
            <a:spLocks noGrp="1" noChangeArrowheads="1"/>
          </p:cNvSpPr>
          <p:nvPr>
            <p:ph type="dt" sz="half" idx="10"/>
          </p:nvPr>
        </p:nvSpPr>
        <p:spPr>
          <a:ln/>
        </p:spPr>
        <p:txBody>
          <a:bodyPr/>
          <a:lstStyle>
            <a:lvl1pPr>
              <a:defRPr/>
            </a:lvl1pPr>
          </a:lstStyle>
          <a:p>
            <a:pPr>
              <a:defRPr/>
            </a:pPr>
            <a:fld id="{BD4CF4D0-C78D-1746-8BBC-FD3FF766128F}" type="datetime1">
              <a:rPr lang="en-US" altLang="zh-CN" smtClean="0"/>
              <a:t>6/9/23</a:t>
            </a:fld>
            <a:endParaRPr lang="zh-CN" altLang="en-US"/>
          </a:p>
        </p:txBody>
      </p:sp>
      <p:sp>
        <p:nvSpPr>
          <p:cNvPr id="6" name="页脚占位符 4">
            <a:extLst>
              <a:ext uri="{FF2B5EF4-FFF2-40B4-BE49-F238E27FC236}">
                <a16:creationId xmlns:a16="http://schemas.microsoft.com/office/drawing/2014/main" id="{BC361501-2F4E-774F-ACCB-F34AA22E1F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F08A8DE0-A504-7249-AAC7-BF341F449EBD}"/>
              </a:ext>
            </a:extLst>
          </p:cNvPr>
          <p:cNvSpPr>
            <a:spLocks noGrp="1" noChangeArrowheads="1"/>
          </p:cNvSpPr>
          <p:nvPr>
            <p:ph type="sldNum" sz="quarter" idx="12"/>
          </p:nvPr>
        </p:nvSpPr>
        <p:spPr>
          <a:ln/>
        </p:spPr>
        <p:txBody>
          <a:bodyPr/>
          <a:lstStyle>
            <a:lvl1pPr>
              <a:defRPr/>
            </a:lvl1pPr>
          </a:lstStyle>
          <a:p>
            <a:fld id="{E7949832-7897-A448-AC2E-A168D8A7C167}" type="slidenum">
              <a:rPr lang="zh-CN" altLang="en-US"/>
              <a:pPr/>
              <a:t>‹#›</a:t>
            </a:fld>
            <a:endParaRPr lang="zh-CN" altLang="en-US"/>
          </a:p>
        </p:txBody>
      </p:sp>
    </p:spTree>
    <p:extLst>
      <p:ext uri="{BB962C8B-B14F-4D97-AF65-F5344CB8AC3E}">
        <p14:creationId xmlns:p14="http://schemas.microsoft.com/office/powerpoint/2010/main" val="1742147938"/>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726E5EC-872B-1A4A-B16C-716F2511D1CC}"/>
              </a:ext>
            </a:extLst>
          </p:cNvPr>
          <p:cNvSpPr>
            <a:spLocks noGrp="1" noChangeArrowheads="1"/>
          </p:cNvSpPr>
          <p:nvPr>
            <p:ph type="dt" sz="half" idx="10"/>
          </p:nvPr>
        </p:nvSpPr>
        <p:spPr>
          <a:ln/>
        </p:spPr>
        <p:txBody>
          <a:bodyPr/>
          <a:lstStyle>
            <a:lvl1pPr>
              <a:defRPr/>
            </a:lvl1pPr>
          </a:lstStyle>
          <a:p>
            <a:pPr>
              <a:defRPr/>
            </a:pPr>
            <a:fld id="{7F5555E0-EF7B-094B-A080-0B99E63AAFB0}" type="datetime1">
              <a:rPr lang="en-US" altLang="zh-CN" smtClean="0"/>
              <a:t>6/9/23</a:t>
            </a:fld>
            <a:endParaRPr lang="zh-CN" altLang="en-US"/>
          </a:p>
        </p:txBody>
      </p:sp>
      <p:sp>
        <p:nvSpPr>
          <p:cNvPr id="5" name="页脚占位符 4">
            <a:extLst>
              <a:ext uri="{FF2B5EF4-FFF2-40B4-BE49-F238E27FC236}">
                <a16:creationId xmlns:a16="http://schemas.microsoft.com/office/drawing/2014/main" id="{693B583E-514D-5A46-814D-1DA65BCBA39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F75F6E61-A7F7-A142-AF06-5882022F957E}"/>
              </a:ext>
            </a:extLst>
          </p:cNvPr>
          <p:cNvSpPr>
            <a:spLocks noGrp="1" noChangeArrowheads="1"/>
          </p:cNvSpPr>
          <p:nvPr>
            <p:ph type="sldNum" sz="quarter" idx="12"/>
          </p:nvPr>
        </p:nvSpPr>
        <p:spPr>
          <a:ln/>
        </p:spPr>
        <p:txBody>
          <a:bodyPr/>
          <a:lstStyle>
            <a:lvl1pPr>
              <a:defRPr/>
            </a:lvl1pPr>
          </a:lstStyle>
          <a:p>
            <a:fld id="{06CB85B9-2ECF-E74B-A413-C50AE856B2DC}" type="slidenum">
              <a:rPr lang="zh-CN" altLang="en-US"/>
              <a:pPr/>
              <a:t>‹#›</a:t>
            </a:fld>
            <a:endParaRPr lang="zh-CN" altLang="en-US"/>
          </a:p>
        </p:txBody>
      </p:sp>
    </p:spTree>
    <p:extLst>
      <p:ext uri="{BB962C8B-B14F-4D97-AF65-F5344CB8AC3E}">
        <p14:creationId xmlns:p14="http://schemas.microsoft.com/office/powerpoint/2010/main" val="1147193133"/>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BC445DE-A7D2-444C-A767-6BF9B468D482}"/>
              </a:ext>
            </a:extLst>
          </p:cNvPr>
          <p:cNvSpPr>
            <a:spLocks noGrp="1" noChangeArrowheads="1"/>
          </p:cNvSpPr>
          <p:nvPr>
            <p:ph type="dt" sz="half" idx="10"/>
          </p:nvPr>
        </p:nvSpPr>
        <p:spPr>
          <a:ln/>
        </p:spPr>
        <p:txBody>
          <a:bodyPr/>
          <a:lstStyle>
            <a:lvl1pPr>
              <a:defRPr/>
            </a:lvl1pPr>
          </a:lstStyle>
          <a:p>
            <a:pPr>
              <a:defRPr/>
            </a:pPr>
            <a:fld id="{862D9A4D-29DD-4C48-A829-E7013E7AF0E5}" type="datetime1">
              <a:rPr lang="en-US" altLang="zh-CN" smtClean="0"/>
              <a:t>6/9/23</a:t>
            </a:fld>
            <a:endParaRPr lang="zh-CN" altLang="en-US"/>
          </a:p>
        </p:txBody>
      </p:sp>
      <p:sp>
        <p:nvSpPr>
          <p:cNvPr id="5" name="页脚占位符 4">
            <a:extLst>
              <a:ext uri="{FF2B5EF4-FFF2-40B4-BE49-F238E27FC236}">
                <a16:creationId xmlns:a16="http://schemas.microsoft.com/office/drawing/2014/main" id="{2DE837A1-E71D-9840-8EF3-8C7BB1477C7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E6328214-2835-CB43-AC9B-5DCABF7D9852}"/>
              </a:ext>
            </a:extLst>
          </p:cNvPr>
          <p:cNvSpPr>
            <a:spLocks noGrp="1" noChangeArrowheads="1"/>
          </p:cNvSpPr>
          <p:nvPr>
            <p:ph type="sldNum" sz="quarter" idx="12"/>
          </p:nvPr>
        </p:nvSpPr>
        <p:spPr>
          <a:ln/>
        </p:spPr>
        <p:txBody>
          <a:bodyPr/>
          <a:lstStyle>
            <a:lvl1pPr>
              <a:defRPr/>
            </a:lvl1pPr>
          </a:lstStyle>
          <a:p>
            <a:fld id="{B6A0ED7A-4F4A-F94F-8DEF-B5098261059C}" type="slidenum">
              <a:rPr lang="zh-CN" altLang="en-US"/>
              <a:pPr/>
              <a:t>‹#›</a:t>
            </a:fld>
            <a:endParaRPr lang="zh-CN" altLang="en-US"/>
          </a:p>
        </p:txBody>
      </p:sp>
    </p:spTree>
    <p:extLst>
      <p:ext uri="{BB962C8B-B14F-4D97-AF65-F5344CB8AC3E}">
        <p14:creationId xmlns:p14="http://schemas.microsoft.com/office/powerpoint/2010/main" val="1348359067"/>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EB987CDA-69D9-FA43-A5DB-C7DE73ED68F7}"/>
              </a:ext>
            </a:extLst>
          </p:cNvPr>
          <p:cNvSpPr>
            <a:spLocks noGrp="1" noChangeArrowheads="1"/>
          </p:cNvSpPr>
          <p:nvPr>
            <p:ph type="dt" sz="half" idx="10"/>
          </p:nvPr>
        </p:nvSpPr>
        <p:spPr>
          <a:ln/>
        </p:spPr>
        <p:txBody>
          <a:bodyPr/>
          <a:lstStyle>
            <a:lvl1pPr>
              <a:defRPr/>
            </a:lvl1pPr>
          </a:lstStyle>
          <a:p>
            <a:pPr>
              <a:defRPr/>
            </a:pPr>
            <a:fld id="{64D0BEFC-BACC-CD43-B7EE-23578DFDC932}" type="datetime1">
              <a:rPr lang="en-US" altLang="zh-CN" smtClean="0"/>
              <a:t>6/9/23</a:t>
            </a:fld>
            <a:endParaRPr lang="zh-CN" altLang="en-US"/>
          </a:p>
        </p:txBody>
      </p:sp>
      <p:sp>
        <p:nvSpPr>
          <p:cNvPr id="5" name="页脚占位符 4">
            <a:extLst>
              <a:ext uri="{FF2B5EF4-FFF2-40B4-BE49-F238E27FC236}">
                <a16:creationId xmlns:a16="http://schemas.microsoft.com/office/drawing/2014/main" id="{97BC74C2-AEBA-8745-BC5F-5A2E051F15D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87FD01FA-1FAD-8242-A4C7-AE361A755953}"/>
              </a:ext>
            </a:extLst>
          </p:cNvPr>
          <p:cNvSpPr>
            <a:spLocks noGrp="1" noChangeArrowheads="1"/>
          </p:cNvSpPr>
          <p:nvPr>
            <p:ph type="sldNum" sz="quarter" idx="12"/>
          </p:nvPr>
        </p:nvSpPr>
        <p:spPr>
          <a:ln/>
        </p:spPr>
        <p:txBody>
          <a:bodyPr/>
          <a:lstStyle>
            <a:lvl1pPr>
              <a:defRPr/>
            </a:lvl1pPr>
          </a:lstStyle>
          <a:p>
            <a:fld id="{49B16118-DFA5-B143-AD5F-4388C0AA9B6B}" type="slidenum">
              <a:rPr lang="zh-CN" altLang="en-US"/>
              <a:pPr/>
              <a:t>‹#›</a:t>
            </a:fld>
            <a:endParaRPr lang="zh-CN" altLang="en-US"/>
          </a:p>
        </p:txBody>
      </p:sp>
    </p:spTree>
    <p:extLst>
      <p:ext uri="{BB962C8B-B14F-4D97-AF65-F5344CB8AC3E}">
        <p14:creationId xmlns:p14="http://schemas.microsoft.com/office/powerpoint/2010/main" val="203312934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ECE1BF9-F848-7042-B836-6DECA9BF42F7}"/>
              </a:ext>
            </a:extLst>
          </p:cNvPr>
          <p:cNvSpPr>
            <a:spLocks noGrp="1" noChangeArrowheads="1"/>
          </p:cNvSpPr>
          <p:nvPr>
            <p:ph type="dt" sz="half" idx="10"/>
          </p:nvPr>
        </p:nvSpPr>
        <p:spPr>
          <a:ln/>
        </p:spPr>
        <p:txBody>
          <a:bodyPr/>
          <a:lstStyle>
            <a:lvl1pPr>
              <a:defRPr/>
            </a:lvl1pPr>
          </a:lstStyle>
          <a:p>
            <a:pPr>
              <a:defRPr/>
            </a:pPr>
            <a:fld id="{447743F6-92A9-F94D-8068-C4D750DA3174}" type="datetime1">
              <a:rPr lang="en-US" altLang="zh-CN" smtClean="0"/>
              <a:t>6/9/23</a:t>
            </a:fld>
            <a:endParaRPr lang="zh-CN" altLang="en-US"/>
          </a:p>
        </p:txBody>
      </p:sp>
      <p:sp>
        <p:nvSpPr>
          <p:cNvPr id="5" name="页脚占位符 4">
            <a:extLst>
              <a:ext uri="{FF2B5EF4-FFF2-40B4-BE49-F238E27FC236}">
                <a16:creationId xmlns:a16="http://schemas.microsoft.com/office/drawing/2014/main" id="{17838C3E-22E3-C442-93B7-A643F550AE5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C1C91ACA-7C6F-C948-B465-FA696480564B}"/>
              </a:ext>
            </a:extLst>
          </p:cNvPr>
          <p:cNvSpPr>
            <a:spLocks noGrp="1" noChangeArrowheads="1"/>
          </p:cNvSpPr>
          <p:nvPr>
            <p:ph type="sldNum" sz="quarter" idx="12"/>
          </p:nvPr>
        </p:nvSpPr>
        <p:spPr>
          <a:ln/>
        </p:spPr>
        <p:txBody>
          <a:bodyPr/>
          <a:lstStyle>
            <a:lvl1pPr>
              <a:defRPr/>
            </a:lvl1pPr>
          </a:lstStyle>
          <a:p>
            <a:fld id="{ADEC248D-9754-4D4D-8D2E-B6C1D84BD2CE}" type="slidenum">
              <a:rPr lang="zh-CN" altLang="en-US"/>
              <a:pPr/>
              <a:t>‹#›</a:t>
            </a:fld>
            <a:endParaRPr lang="zh-CN" altLang="en-US"/>
          </a:p>
        </p:txBody>
      </p:sp>
    </p:spTree>
    <p:extLst>
      <p:ext uri="{BB962C8B-B14F-4D97-AF65-F5344CB8AC3E}">
        <p14:creationId xmlns:p14="http://schemas.microsoft.com/office/powerpoint/2010/main" val="1423864001"/>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0BE1985B-72C3-314B-A996-83C4D924FCF2}"/>
              </a:ext>
            </a:extLst>
          </p:cNvPr>
          <p:cNvSpPr>
            <a:spLocks noGrp="1" noChangeArrowheads="1"/>
          </p:cNvSpPr>
          <p:nvPr>
            <p:ph type="dt" sz="half" idx="10"/>
          </p:nvPr>
        </p:nvSpPr>
        <p:spPr>
          <a:ln/>
        </p:spPr>
        <p:txBody>
          <a:bodyPr/>
          <a:lstStyle>
            <a:lvl1pPr>
              <a:defRPr/>
            </a:lvl1pPr>
          </a:lstStyle>
          <a:p>
            <a:pPr>
              <a:defRPr/>
            </a:pPr>
            <a:fld id="{B7492A9F-EC36-1645-9619-88421F82AF85}" type="datetime1">
              <a:rPr lang="en-US" altLang="zh-CN" smtClean="0"/>
              <a:t>6/9/23</a:t>
            </a:fld>
            <a:endParaRPr lang="zh-CN" altLang="en-US"/>
          </a:p>
        </p:txBody>
      </p:sp>
      <p:sp>
        <p:nvSpPr>
          <p:cNvPr id="5" name="页脚占位符 4">
            <a:extLst>
              <a:ext uri="{FF2B5EF4-FFF2-40B4-BE49-F238E27FC236}">
                <a16:creationId xmlns:a16="http://schemas.microsoft.com/office/drawing/2014/main" id="{17C180E8-8221-F444-B330-816DC5CD80B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DA39966-C2F0-734F-B864-95DCD918FB8B}"/>
              </a:ext>
            </a:extLst>
          </p:cNvPr>
          <p:cNvSpPr>
            <a:spLocks noGrp="1" noChangeArrowheads="1"/>
          </p:cNvSpPr>
          <p:nvPr>
            <p:ph type="sldNum" sz="quarter" idx="12"/>
          </p:nvPr>
        </p:nvSpPr>
        <p:spPr>
          <a:ln/>
        </p:spPr>
        <p:txBody>
          <a:bodyPr/>
          <a:lstStyle>
            <a:lvl1pPr>
              <a:defRPr/>
            </a:lvl1pPr>
          </a:lstStyle>
          <a:p>
            <a:fld id="{1C70E08A-2701-E04C-B159-47940852741B}" type="slidenum">
              <a:rPr lang="zh-CN" altLang="en-US"/>
              <a:pPr/>
              <a:t>‹#›</a:t>
            </a:fld>
            <a:endParaRPr lang="zh-CN" altLang="en-US"/>
          </a:p>
        </p:txBody>
      </p:sp>
    </p:spTree>
    <p:extLst>
      <p:ext uri="{BB962C8B-B14F-4D97-AF65-F5344CB8AC3E}">
        <p14:creationId xmlns:p14="http://schemas.microsoft.com/office/powerpoint/2010/main" val="876440523"/>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E1D3AFE2-3D20-ED43-838F-35A5CAE4EC36}"/>
              </a:ext>
            </a:extLst>
          </p:cNvPr>
          <p:cNvSpPr>
            <a:spLocks noGrp="1" noChangeArrowheads="1"/>
          </p:cNvSpPr>
          <p:nvPr>
            <p:ph type="dt" sz="half" idx="10"/>
          </p:nvPr>
        </p:nvSpPr>
        <p:spPr>
          <a:ln/>
        </p:spPr>
        <p:txBody>
          <a:bodyPr/>
          <a:lstStyle>
            <a:lvl1pPr>
              <a:defRPr/>
            </a:lvl1pPr>
          </a:lstStyle>
          <a:p>
            <a:pPr>
              <a:defRPr/>
            </a:pPr>
            <a:fld id="{A82FA575-31E6-9D45-8BDA-72DFAA24510D}" type="datetime1">
              <a:rPr lang="en-US" altLang="zh-CN" smtClean="0"/>
              <a:t>6/9/23</a:t>
            </a:fld>
            <a:endParaRPr lang="zh-CN" altLang="en-US"/>
          </a:p>
        </p:txBody>
      </p:sp>
      <p:sp>
        <p:nvSpPr>
          <p:cNvPr id="6" name="页脚占位符 4">
            <a:extLst>
              <a:ext uri="{FF2B5EF4-FFF2-40B4-BE49-F238E27FC236}">
                <a16:creationId xmlns:a16="http://schemas.microsoft.com/office/drawing/2014/main" id="{BFBF344A-ADAB-B345-934D-E6BF7CBF2F0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38AC03F2-1B3A-2F4F-9894-0B9234DB54AC}"/>
              </a:ext>
            </a:extLst>
          </p:cNvPr>
          <p:cNvSpPr>
            <a:spLocks noGrp="1" noChangeArrowheads="1"/>
          </p:cNvSpPr>
          <p:nvPr>
            <p:ph type="sldNum" sz="quarter" idx="12"/>
          </p:nvPr>
        </p:nvSpPr>
        <p:spPr>
          <a:ln/>
        </p:spPr>
        <p:txBody>
          <a:bodyPr/>
          <a:lstStyle>
            <a:lvl1pPr>
              <a:defRPr/>
            </a:lvl1pPr>
          </a:lstStyle>
          <a:p>
            <a:fld id="{5FEFF8B6-6F94-894A-8922-B2FC0650379E}" type="slidenum">
              <a:rPr lang="zh-CN" altLang="en-US"/>
              <a:pPr/>
              <a:t>‹#›</a:t>
            </a:fld>
            <a:endParaRPr lang="zh-CN" altLang="en-US"/>
          </a:p>
        </p:txBody>
      </p:sp>
    </p:spTree>
    <p:extLst>
      <p:ext uri="{BB962C8B-B14F-4D97-AF65-F5344CB8AC3E}">
        <p14:creationId xmlns:p14="http://schemas.microsoft.com/office/powerpoint/2010/main" val="2681616738"/>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B629BC42-E80F-F74B-8D05-7F7EA1463D83}"/>
              </a:ext>
            </a:extLst>
          </p:cNvPr>
          <p:cNvSpPr>
            <a:spLocks noGrp="1" noChangeArrowheads="1"/>
          </p:cNvSpPr>
          <p:nvPr>
            <p:ph type="dt" sz="half" idx="10"/>
          </p:nvPr>
        </p:nvSpPr>
        <p:spPr>
          <a:ln/>
        </p:spPr>
        <p:txBody>
          <a:bodyPr/>
          <a:lstStyle>
            <a:lvl1pPr>
              <a:defRPr/>
            </a:lvl1pPr>
          </a:lstStyle>
          <a:p>
            <a:pPr>
              <a:defRPr/>
            </a:pPr>
            <a:fld id="{07389617-B08B-6D40-938F-A7C8D6B51345}" type="datetime1">
              <a:rPr lang="en-US" altLang="zh-CN" smtClean="0"/>
              <a:t>6/9/23</a:t>
            </a:fld>
            <a:endParaRPr lang="zh-CN" altLang="en-US"/>
          </a:p>
        </p:txBody>
      </p:sp>
      <p:sp>
        <p:nvSpPr>
          <p:cNvPr id="8" name="页脚占位符 4">
            <a:extLst>
              <a:ext uri="{FF2B5EF4-FFF2-40B4-BE49-F238E27FC236}">
                <a16:creationId xmlns:a16="http://schemas.microsoft.com/office/drawing/2014/main" id="{FD9CC50D-4BA5-0345-B904-294FF6C15E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A26EDC1F-213F-A84E-B977-855511835DC9}"/>
              </a:ext>
            </a:extLst>
          </p:cNvPr>
          <p:cNvSpPr>
            <a:spLocks noGrp="1" noChangeArrowheads="1"/>
          </p:cNvSpPr>
          <p:nvPr>
            <p:ph type="sldNum" sz="quarter" idx="12"/>
          </p:nvPr>
        </p:nvSpPr>
        <p:spPr>
          <a:ln/>
        </p:spPr>
        <p:txBody>
          <a:bodyPr/>
          <a:lstStyle>
            <a:lvl1pPr>
              <a:defRPr/>
            </a:lvl1pPr>
          </a:lstStyle>
          <a:p>
            <a:fld id="{A9887F62-FA4A-E74E-9B4E-3EC9F1D28173}" type="slidenum">
              <a:rPr lang="zh-CN" altLang="en-US"/>
              <a:pPr/>
              <a:t>‹#›</a:t>
            </a:fld>
            <a:endParaRPr lang="zh-CN" altLang="en-US"/>
          </a:p>
        </p:txBody>
      </p:sp>
    </p:spTree>
    <p:extLst>
      <p:ext uri="{BB962C8B-B14F-4D97-AF65-F5344CB8AC3E}">
        <p14:creationId xmlns:p14="http://schemas.microsoft.com/office/powerpoint/2010/main" val="304546997"/>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BB77580E-2D61-344A-B297-86472B071436}"/>
              </a:ext>
            </a:extLst>
          </p:cNvPr>
          <p:cNvSpPr>
            <a:spLocks noGrp="1" noChangeArrowheads="1"/>
          </p:cNvSpPr>
          <p:nvPr>
            <p:ph type="dt" sz="half" idx="10"/>
          </p:nvPr>
        </p:nvSpPr>
        <p:spPr>
          <a:ln/>
        </p:spPr>
        <p:txBody>
          <a:bodyPr/>
          <a:lstStyle>
            <a:lvl1pPr>
              <a:defRPr/>
            </a:lvl1pPr>
          </a:lstStyle>
          <a:p>
            <a:pPr>
              <a:defRPr/>
            </a:pPr>
            <a:fld id="{278EFDEA-B256-7C41-A12C-AC14B532FD22}" type="datetime1">
              <a:rPr lang="en-US" altLang="zh-CN" smtClean="0"/>
              <a:t>6/9/23</a:t>
            </a:fld>
            <a:endParaRPr lang="zh-CN" altLang="en-US"/>
          </a:p>
        </p:txBody>
      </p:sp>
      <p:sp>
        <p:nvSpPr>
          <p:cNvPr id="4" name="页脚占位符 4">
            <a:extLst>
              <a:ext uri="{FF2B5EF4-FFF2-40B4-BE49-F238E27FC236}">
                <a16:creationId xmlns:a16="http://schemas.microsoft.com/office/drawing/2014/main" id="{4BC2F982-888E-E045-AE71-DDF93A89385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0CA8FC03-6F84-F94B-AE8A-AE1A42513FEC}"/>
              </a:ext>
            </a:extLst>
          </p:cNvPr>
          <p:cNvSpPr>
            <a:spLocks noGrp="1" noChangeArrowheads="1"/>
          </p:cNvSpPr>
          <p:nvPr>
            <p:ph type="sldNum" sz="quarter" idx="12"/>
          </p:nvPr>
        </p:nvSpPr>
        <p:spPr>
          <a:ln/>
        </p:spPr>
        <p:txBody>
          <a:bodyPr/>
          <a:lstStyle>
            <a:lvl1pPr>
              <a:defRPr/>
            </a:lvl1pPr>
          </a:lstStyle>
          <a:p>
            <a:fld id="{3F2CCB82-3FBE-134B-B2C6-D7AECAB1881A}" type="slidenum">
              <a:rPr lang="zh-CN" altLang="en-US"/>
              <a:pPr/>
              <a:t>‹#›</a:t>
            </a:fld>
            <a:endParaRPr lang="zh-CN" altLang="en-US"/>
          </a:p>
        </p:txBody>
      </p:sp>
    </p:spTree>
    <p:extLst>
      <p:ext uri="{BB962C8B-B14F-4D97-AF65-F5344CB8AC3E}">
        <p14:creationId xmlns:p14="http://schemas.microsoft.com/office/powerpoint/2010/main" val="2235864593"/>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2EAD9BC4-96A1-0C45-BB04-F4CED1BCBD14}"/>
              </a:ext>
            </a:extLst>
          </p:cNvPr>
          <p:cNvSpPr>
            <a:spLocks noGrp="1" noChangeArrowheads="1"/>
          </p:cNvSpPr>
          <p:nvPr>
            <p:ph type="dt" sz="half" idx="10"/>
          </p:nvPr>
        </p:nvSpPr>
        <p:spPr>
          <a:ln/>
        </p:spPr>
        <p:txBody>
          <a:bodyPr/>
          <a:lstStyle>
            <a:lvl1pPr>
              <a:defRPr/>
            </a:lvl1pPr>
          </a:lstStyle>
          <a:p>
            <a:pPr>
              <a:defRPr/>
            </a:pPr>
            <a:fld id="{0D099908-E06C-774D-8F42-F0406DD7C18E}" type="datetime1">
              <a:rPr lang="en-US" altLang="zh-CN" smtClean="0"/>
              <a:t>6/9/23</a:t>
            </a:fld>
            <a:endParaRPr lang="zh-CN" altLang="en-US"/>
          </a:p>
        </p:txBody>
      </p:sp>
      <p:sp>
        <p:nvSpPr>
          <p:cNvPr id="3" name="页脚占位符 4">
            <a:extLst>
              <a:ext uri="{FF2B5EF4-FFF2-40B4-BE49-F238E27FC236}">
                <a16:creationId xmlns:a16="http://schemas.microsoft.com/office/drawing/2014/main" id="{C5C48603-1DD7-8F45-BEBD-C70F7D55497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3316D5D4-C5C0-4345-BC86-1ECE10814910}"/>
              </a:ext>
            </a:extLst>
          </p:cNvPr>
          <p:cNvSpPr>
            <a:spLocks noGrp="1" noChangeArrowheads="1"/>
          </p:cNvSpPr>
          <p:nvPr>
            <p:ph type="sldNum" sz="quarter" idx="12"/>
          </p:nvPr>
        </p:nvSpPr>
        <p:spPr>
          <a:ln/>
        </p:spPr>
        <p:txBody>
          <a:bodyPr/>
          <a:lstStyle>
            <a:lvl1pPr>
              <a:defRPr/>
            </a:lvl1pPr>
          </a:lstStyle>
          <a:p>
            <a:fld id="{162CF3DC-31C8-F54A-8301-39B099F030C3}" type="slidenum">
              <a:rPr lang="zh-CN" altLang="en-US"/>
              <a:pPr/>
              <a:t>‹#›</a:t>
            </a:fld>
            <a:endParaRPr lang="zh-CN" altLang="en-US"/>
          </a:p>
        </p:txBody>
      </p:sp>
    </p:spTree>
    <p:extLst>
      <p:ext uri="{BB962C8B-B14F-4D97-AF65-F5344CB8AC3E}">
        <p14:creationId xmlns:p14="http://schemas.microsoft.com/office/powerpoint/2010/main" val="38271822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4FC386E4-9B00-3647-95EB-1E9579EEF50E}"/>
              </a:ext>
            </a:extLst>
          </p:cNvPr>
          <p:cNvSpPr>
            <a:spLocks noGrp="1" noChangeArrowheads="1"/>
          </p:cNvSpPr>
          <p:nvPr>
            <p:ph type="dt" sz="half" idx="10"/>
          </p:nvPr>
        </p:nvSpPr>
        <p:spPr>
          <a:ln/>
        </p:spPr>
        <p:txBody>
          <a:bodyPr/>
          <a:lstStyle>
            <a:lvl1pPr>
              <a:defRPr/>
            </a:lvl1pPr>
          </a:lstStyle>
          <a:p>
            <a:pPr>
              <a:defRPr/>
            </a:pPr>
            <a:fld id="{A9A710BE-B11D-DD46-AD47-6DF4C517F15D}" type="datetime1">
              <a:rPr lang="en-US" altLang="zh-CN" smtClean="0"/>
              <a:t>6/9/23</a:t>
            </a:fld>
            <a:endParaRPr lang="zh-CN" altLang="en-US"/>
          </a:p>
        </p:txBody>
      </p:sp>
      <p:sp>
        <p:nvSpPr>
          <p:cNvPr id="5" name="页脚占位符 4">
            <a:extLst>
              <a:ext uri="{FF2B5EF4-FFF2-40B4-BE49-F238E27FC236}">
                <a16:creationId xmlns:a16="http://schemas.microsoft.com/office/drawing/2014/main" id="{C7471154-000A-5249-B65E-2031FEE447C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2AFCD58B-95CE-2A43-A385-306442689AE5}"/>
              </a:ext>
            </a:extLst>
          </p:cNvPr>
          <p:cNvSpPr>
            <a:spLocks noGrp="1" noChangeArrowheads="1"/>
          </p:cNvSpPr>
          <p:nvPr>
            <p:ph type="sldNum" sz="quarter" idx="12"/>
          </p:nvPr>
        </p:nvSpPr>
        <p:spPr>
          <a:ln/>
        </p:spPr>
        <p:txBody>
          <a:bodyPr/>
          <a:lstStyle>
            <a:lvl1pPr>
              <a:defRPr/>
            </a:lvl1pPr>
          </a:lstStyle>
          <a:p>
            <a:fld id="{291CE621-0033-7E4C-A060-0449550BA686}" type="slidenum">
              <a:rPr lang="zh-CN" altLang="en-US"/>
              <a:pPr/>
              <a:t>‹#›</a:t>
            </a:fld>
            <a:endParaRPr lang="zh-CN" altLang="en-US"/>
          </a:p>
        </p:txBody>
      </p:sp>
    </p:spTree>
    <p:extLst>
      <p:ext uri="{BB962C8B-B14F-4D97-AF65-F5344CB8AC3E}">
        <p14:creationId xmlns:p14="http://schemas.microsoft.com/office/powerpoint/2010/main" val="273672206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647A5126-6601-1645-8B82-0CDF42DCF0A5}"/>
              </a:ext>
            </a:extLst>
          </p:cNvPr>
          <p:cNvSpPr>
            <a:spLocks noGrp="1" noChangeArrowheads="1"/>
          </p:cNvSpPr>
          <p:nvPr>
            <p:ph type="dt" sz="half" idx="10"/>
          </p:nvPr>
        </p:nvSpPr>
        <p:spPr>
          <a:ln/>
        </p:spPr>
        <p:txBody>
          <a:bodyPr/>
          <a:lstStyle>
            <a:lvl1pPr>
              <a:defRPr/>
            </a:lvl1pPr>
          </a:lstStyle>
          <a:p>
            <a:pPr>
              <a:defRPr/>
            </a:pPr>
            <a:fld id="{FE830608-1959-A74A-A772-185542E666D7}" type="datetime1">
              <a:rPr lang="en-US" altLang="zh-CN" smtClean="0"/>
              <a:t>6/9/23</a:t>
            </a:fld>
            <a:endParaRPr lang="zh-CN" altLang="en-US"/>
          </a:p>
        </p:txBody>
      </p:sp>
      <p:sp>
        <p:nvSpPr>
          <p:cNvPr id="6" name="页脚占位符 4">
            <a:extLst>
              <a:ext uri="{FF2B5EF4-FFF2-40B4-BE49-F238E27FC236}">
                <a16:creationId xmlns:a16="http://schemas.microsoft.com/office/drawing/2014/main" id="{CD9D7DAD-0A27-0643-BECC-E7D53A9AE88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B35A4186-5ABD-0A45-8666-399B393977AC}"/>
              </a:ext>
            </a:extLst>
          </p:cNvPr>
          <p:cNvSpPr>
            <a:spLocks noGrp="1" noChangeArrowheads="1"/>
          </p:cNvSpPr>
          <p:nvPr>
            <p:ph type="sldNum" sz="quarter" idx="12"/>
          </p:nvPr>
        </p:nvSpPr>
        <p:spPr>
          <a:ln/>
        </p:spPr>
        <p:txBody>
          <a:bodyPr/>
          <a:lstStyle>
            <a:lvl1pPr>
              <a:defRPr/>
            </a:lvl1pPr>
          </a:lstStyle>
          <a:p>
            <a:fld id="{01097C93-B2AB-9049-BC76-DC00BAA73BAA}" type="slidenum">
              <a:rPr lang="zh-CN" altLang="en-US"/>
              <a:pPr/>
              <a:t>‹#›</a:t>
            </a:fld>
            <a:endParaRPr lang="zh-CN" altLang="en-US"/>
          </a:p>
        </p:txBody>
      </p:sp>
    </p:spTree>
    <p:extLst>
      <p:ext uri="{BB962C8B-B14F-4D97-AF65-F5344CB8AC3E}">
        <p14:creationId xmlns:p14="http://schemas.microsoft.com/office/powerpoint/2010/main" val="2333650547"/>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1D1A6CED-910A-BB40-BB0C-09A2BBA37F6B}"/>
              </a:ext>
            </a:extLst>
          </p:cNvPr>
          <p:cNvSpPr>
            <a:spLocks noGrp="1" noChangeArrowheads="1"/>
          </p:cNvSpPr>
          <p:nvPr>
            <p:ph type="dt" sz="half" idx="10"/>
          </p:nvPr>
        </p:nvSpPr>
        <p:spPr>
          <a:ln/>
        </p:spPr>
        <p:txBody>
          <a:bodyPr/>
          <a:lstStyle>
            <a:lvl1pPr>
              <a:defRPr/>
            </a:lvl1pPr>
          </a:lstStyle>
          <a:p>
            <a:pPr>
              <a:defRPr/>
            </a:pPr>
            <a:fld id="{8BF83EAE-26E6-EB45-8CC6-3BBE08CC429B}" type="datetime1">
              <a:rPr lang="en-US" altLang="zh-CN" smtClean="0"/>
              <a:t>6/9/23</a:t>
            </a:fld>
            <a:endParaRPr lang="zh-CN" altLang="en-US"/>
          </a:p>
        </p:txBody>
      </p:sp>
      <p:sp>
        <p:nvSpPr>
          <p:cNvPr id="6" name="页脚占位符 4">
            <a:extLst>
              <a:ext uri="{FF2B5EF4-FFF2-40B4-BE49-F238E27FC236}">
                <a16:creationId xmlns:a16="http://schemas.microsoft.com/office/drawing/2014/main" id="{997BE68B-2181-344C-A3AC-9F6C4617CCA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75721D5-A1FA-2949-A2C3-EB085E663243}"/>
              </a:ext>
            </a:extLst>
          </p:cNvPr>
          <p:cNvSpPr>
            <a:spLocks noGrp="1" noChangeArrowheads="1"/>
          </p:cNvSpPr>
          <p:nvPr>
            <p:ph type="sldNum" sz="quarter" idx="12"/>
          </p:nvPr>
        </p:nvSpPr>
        <p:spPr>
          <a:ln/>
        </p:spPr>
        <p:txBody>
          <a:bodyPr/>
          <a:lstStyle>
            <a:lvl1pPr>
              <a:defRPr/>
            </a:lvl1pPr>
          </a:lstStyle>
          <a:p>
            <a:fld id="{83CF1818-3177-E041-A4DD-00DE8C5F9B0A}" type="slidenum">
              <a:rPr lang="zh-CN" altLang="en-US"/>
              <a:pPr/>
              <a:t>‹#›</a:t>
            </a:fld>
            <a:endParaRPr lang="zh-CN" altLang="en-US"/>
          </a:p>
        </p:txBody>
      </p:sp>
    </p:spTree>
    <p:extLst>
      <p:ext uri="{BB962C8B-B14F-4D97-AF65-F5344CB8AC3E}">
        <p14:creationId xmlns:p14="http://schemas.microsoft.com/office/powerpoint/2010/main" val="1230771004"/>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762844C-324F-E140-97F6-C340D8983B76}"/>
              </a:ext>
            </a:extLst>
          </p:cNvPr>
          <p:cNvSpPr>
            <a:spLocks noGrp="1" noChangeArrowheads="1"/>
          </p:cNvSpPr>
          <p:nvPr>
            <p:ph type="dt" sz="half" idx="10"/>
          </p:nvPr>
        </p:nvSpPr>
        <p:spPr>
          <a:ln/>
        </p:spPr>
        <p:txBody>
          <a:bodyPr/>
          <a:lstStyle>
            <a:lvl1pPr>
              <a:defRPr/>
            </a:lvl1pPr>
          </a:lstStyle>
          <a:p>
            <a:pPr>
              <a:defRPr/>
            </a:pPr>
            <a:fld id="{A370FF0E-D202-144F-8F82-6CE186AAD015}" type="datetime1">
              <a:rPr lang="en-US" altLang="zh-CN" smtClean="0"/>
              <a:t>6/9/23</a:t>
            </a:fld>
            <a:endParaRPr lang="zh-CN" altLang="en-US"/>
          </a:p>
        </p:txBody>
      </p:sp>
      <p:sp>
        <p:nvSpPr>
          <p:cNvPr id="5" name="页脚占位符 4">
            <a:extLst>
              <a:ext uri="{FF2B5EF4-FFF2-40B4-BE49-F238E27FC236}">
                <a16:creationId xmlns:a16="http://schemas.microsoft.com/office/drawing/2014/main" id="{1CD7E75D-0630-5942-AA79-692CDE43E85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16CEA118-6D07-4340-9DAF-6E4BEC7A6961}"/>
              </a:ext>
            </a:extLst>
          </p:cNvPr>
          <p:cNvSpPr>
            <a:spLocks noGrp="1" noChangeArrowheads="1"/>
          </p:cNvSpPr>
          <p:nvPr>
            <p:ph type="sldNum" sz="quarter" idx="12"/>
          </p:nvPr>
        </p:nvSpPr>
        <p:spPr>
          <a:ln/>
        </p:spPr>
        <p:txBody>
          <a:bodyPr/>
          <a:lstStyle>
            <a:lvl1pPr>
              <a:defRPr/>
            </a:lvl1pPr>
          </a:lstStyle>
          <a:p>
            <a:fld id="{CBAA6F08-1033-4F42-9D11-F008C7474706}" type="slidenum">
              <a:rPr lang="zh-CN" altLang="en-US"/>
              <a:pPr/>
              <a:t>‹#›</a:t>
            </a:fld>
            <a:endParaRPr lang="zh-CN" altLang="en-US"/>
          </a:p>
        </p:txBody>
      </p:sp>
    </p:spTree>
    <p:extLst>
      <p:ext uri="{BB962C8B-B14F-4D97-AF65-F5344CB8AC3E}">
        <p14:creationId xmlns:p14="http://schemas.microsoft.com/office/powerpoint/2010/main" val="2256237969"/>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22B852C-24DC-DA4E-BD1E-DB92BD1F9CB8}"/>
              </a:ext>
            </a:extLst>
          </p:cNvPr>
          <p:cNvSpPr>
            <a:spLocks noGrp="1" noChangeArrowheads="1"/>
          </p:cNvSpPr>
          <p:nvPr>
            <p:ph type="dt" sz="half" idx="10"/>
          </p:nvPr>
        </p:nvSpPr>
        <p:spPr>
          <a:ln/>
        </p:spPr>
        <p:txBody>
          <a:bodyPr/>
          <a:lstStyle>
            <a:lvl1pPr>
              <a:defRPr/>
            </a:lvl1pPr>
          </a:lstStyle>
          <a:p>
            <a:pPr>
              <a:defRPr/>
            </a:pPr>
            <a:fld id="{E2AF48C0-B409-294F-807D-1CA7945CEB66}" type="datetime1">
              <a:rPr lang="en-US" altLang="zh-CN" smtClean="0"/>
              <a:t>6/9/23</a:t>
            </a:fld>
            <a:endParaRPr lang="zh-CN" altLang="en-US"/>
          </a:p>
        </p:txBody>
      </p:sp>
      <p:sp>
        <p:nvSpPr>
          <p:cNvPr id="5" name="页脚占位符 4">
            <a:extLst>
              <a:ext uri="{FF2B5EF4-FFF2-40B4-BE49-F238E27FC236}">
                <a16:creationId xmlns:a16="http://schemas.microsoft.com/office/drawing/2014/main" id="{47DEAAF2-F105-0C4A-84EB-1E1041A3F14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091DBDF-6756-814B-BCFD-E58A8C899518}"/>
              </a:ext>
            </a:extLst>
          </p:cNvPr>
          <p:cNvSpPr>
            <a:spLocks noGrp="1" noChangeArrowheads="1"/>
          </p:cNvSpPr>
          <p:nvPr>
            <p:ph type="sldNum" sz="quarter" idx="12"/>
          </p:nvPr>
        </p:nvSpPr>
        <p:spPr>
          <a:ln/>
        </p:spPr>
        <p:txBody>
          <a:bodyPr/>
          <a:lstStyle>
            <a:lvl1pPr>
              <a:defRPr/>
            </a:lvl1pPr>
          </a:lstStyle>
          <a:p>
            <a:fld id="{065CA4CA-0384-9346-B2DC-484D1E9885EB}" type="slidenum">
              <a:rPr lang="zh-CN" altLang="en-US"/>
              <a:pPr/>
              <a:t>‹#›</a:t>
            </a:fld>
            <a:endParaRPr lang="zh-CN" altLang="en-US"/>
          </a:p>
        </p:txBody>
      </p:sp>
    </p:spTree>
    <p:extLst>
      <p:ext uri="{BB962C8B-B14F-4D97-AF65-F5344CB8AC3E}">
        <p14:creationId xmlns:p14="http://schemas.microsoft.com/office/powerpoint/2010/main" val="6002196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7B15F4F-F6D4-A24D-A1B1-79C08D1D7F97}"/>
              </a:ext>
            </a:extLst>
          </p:cNvPr>
          <p:cNvSpPr>
            <a:spLocks noGrp="1" noChangeArrowheads="1"/>
          </p:cNvSpPr>
          <p:nvPr>
            <p:ph type="dt" sz="half" idx="10"/>
          </p:nvPr>
        </p:nvSpPr>
        <p:spPr>
          <a:ln/>
        </p:spPr>
        <p:txBody>
          <a:bodyPr/>
          <a:lstStyle>
            <a:lvl1pPr>
              <a:defRPr/>
            </a:lvl1pPr>
          </a:lstStyle>
          <a:p>
            <a:pPr>
              <a:defRPr/>
            </a:pPr>
            <a:fld id="{67FBD57B-381A-A944-A370-5B46B98E3244}" type="datetime1">
              <a:rPr lang="en-US" altLang="zh-CN" smtClean="0"/>
              <a:t>6/9/23</a:t>
            </a:fld>
            <a:endParaRPr lang="zh-CN" altLang="en-US"/>
          </a:p>
        </p:txBody>
      </p:sp>
      <p:sp>
        <p:nvSpPr>
          <p:cNvPr id="5" name="页脚占位符 4">
            <a:extLst>
              <a:ext uri="{FF2B5EF4-FFF2-40B4-BE49-F238E27FC236}">
                <a16:creationId xmlns:a16="http://schemas.microsoft.com/office/drawing/2014/main" id="{9B158CEC-7598-2E4A-B9B7-763610B2C9C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3A27366A-21A0-2D47-B352-F31A8B520E79}"/>
              </a:ext>
            </a:extLst>
          </p:cNvPr>
          <p:cNvSpPr>
            <a:spLocks noGrp="1" noChangeArrowheads="1"/>
          </p:cNvSpPr>
          <p:nvPr>
            <p:ph type="sldNum" sz="quarter" idx="12"/>
          </p:nvPr>
        </p:nvSpPr>
        <p:spPr>
          <a:ln/>
        </p:spPr>
        <p:txBody>
          <a:bodyPr/>
          <a:lstStyle>
            <a:lvl1pPr>
              <a:defRPr/>
            </a:lvl1pPr>
          </a:lstStyle>
          <a:p>
            <a:fld id="{3674A802-6447-534B-B2FA-22C82A806070}" type="slidenum">
              <a:rPr lang="zh-CN" altLang="en-US"/>
              <a:pPr/>
              <a:t>‹#›</a:t>
            </a:fld>
            <a:endParaRPr lang="zh-CN" altLang="en-US"/>
          </a:p>
        </p:txBody>
      </p:sp>
    </p:spTree>
    <p:extLst>
      <p:ext uri="{BB962C8B-B14F-4D97-AF65-F5344CB8AC3E}">
        <p14:creationId xmlns:p14="http://schemas.microsoft.com/office/powerpoint/2010/main" val="32876677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FFC373F-F06D-5D4A-AA71-0B3DC81F183F}"/>
              </a:ext>
            </a:extLst>
          </p:cNvPr>
          <p:cNvSpPr>
            <a:spLocks noGrp="1" noChangeArrowheads="1"/>
          </p:cNvSpPr>
          <p:nvPr>
            <p:ph type="dt" sz="half" idx="10"/>
          </p:nvPr>
        </p:nvSpPr>
        <p:spPr>
          <a:ln/>
        </p:spPr>
        <p:txBody>
          <a:bodyPr/>
          <a:lstStyle>
            <a:lvl1pPr>
              <a:defRPr/>
            </a:lvl1pPr>
          </a:lstStyle>
          <a:p>
            <a:pPr>
              <a:defRPr/>
            </a:pPr>
            <a:fld id="{95BFD650-DFAB-534B-8283-35660BC01D39}" type="datetime1">
              <a:rPr lang="en-US" altLang="zh-CN" smtClean="0"/>
              <a:t>6/9/23</a:t>
            </a:fld>
            <a:endParaRPr lang="zh-CN" altLang="en-US"/>
          </a:p>
        </p:txBody>
      </p:sp>
      <p:sp>
        <p:nvSpPr>
          <p:cNvPr id="5" name="页脚占位符 4">
            <a:extLst>
              <a:ext uri="{FF2B5EF4-FFF2-40B4-BE49-F238E27FC236}">
                <a16:creationId xmlns:a16="http://schemas.microsoft.com/office/drawing/2014/main" id="{D7DE4DBB-2CD5-CD40-B08C-2D2B1B58A46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000CA55D-3D75-5F44-A91E-A6D059C5A6B5}"/>
              </a:ext>
            </a:extLst>
          </p:cNvPr>
          <p:cNvSpPr>
            <a:spLocks noGrp="1" noChangeArrowheads="1"/>
          </p:cNvSpPr>
          <p:nvPr>
            <p:ph type="sldNum" sz="quarter" idx="12"/>
          </p:nvPr>
        </p:nvSpPr>
        <p:spPr>
          <a:ln/>
        </p:spPr>
        <p:txBody>
          <a:bodyPr/>
          <a:lstStyle>
            <a:lvl1pPr>
              <a:defRPr/>
            </a:lvl1pPr>
          </a:lstStyle>
          <a:p>
            <a:fld id="{18CA1DEE-ABD4-E14D-8689-86EC6F393CD6}" type="slidenum">
              <a:rPr lang="zh-CN" altLang="en-US"/>
              <a:pPr/>
              <a:t>‹#›</a:t>
            </a:fld>
            <a:endParaRPr lang="zh-CN" altLang="en-US"/>
          </a:p>
        </p:txBody>
      </p:sp>
    </p:spTree>
    <p:extLst>
      <p:ext uri="{BB962C8B-B14F-4D97-AF65-F5344CB8AC3E}">
        <p14:creationId xmlns:p14="http://schemas.microsoft.com/office/powerpoint/2010/main" val="38610837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F0B31AFA-423F-754D-8BE4-BA4B610040D6}"/>
              </a:ext>
            </a:extLst>
          </p:cNvPr>
          <p:cNvSpPr>
            <a:spLocks noGrp="1" noChangeArrowheads="1"/>
          </p:cNvSpPr>
          <p:nvPr>
            <p:ph type="dt" sz="half" idx="10"/>
          </p:nvPr>
        </p:nvSpPr>
        <p:spPr>
          <a:ln/>
        </p:spPr>
        <p:txBody>
          <a:bodyPr/>
          <a:lstStyle>
            <a:lvl1pPr>
              <a:defRPr/>
            </a:lvl1pPr>
          </a:lstStyle>
          <a:p>
            <a:pPr>
              <a:defRPr/>
            </a:pPr>
            <a:fld id="{1F3D1EFF-3751-194D-867E-0618A3314D10}" type="datetime1">
              <a:rPr lang="en-US" altLang="zh-CN" smtClean="0"/>
              <a:t>6/9/23</a:t>
            </a:fld>
            <a:endParaRPr lang="zh-CN" altLang="en-US"/>
          </a:p>
        </p:txBody>
      </p:sp>
      <p:sp>
        <p:nvSpPr>
          <p:cNvPr id="6" name="页脚占位符 4">
            <a:extLst>
              <a:ext uri="{FF2B5EF4-FFF2-40B4-BE49-F238E27FC236}">
                <a16:creationId xmlns:a16="http://schemas.microsoft.com/office/drawing/2014/main" id="{709AC27A-021D-544D-86D4-83ED566D667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D2070219-DE52-D14E-B0EE-6DED77915ACF}"/>
              </a:ext>
            </a:extLst>
          </p:cNvPr>
          <p:cNvSpPr>
            <a:spLocks noGrp="1" noChangeArrowheads="1"/>
          </p:cNvSpPr>
          <p:nvPr>
            <p:ph type="sldNum" sz="quarter" idx="12"/>
          </p:nvPr>
        </p:nvSpPr>
        <p:spPr>
          <a:ln/>
        </p:spPr>
        <p:txBody>
          <a:bodyPr/>
          <a:lstStyle>
            <a:lvl1pPr>
              <a:defRPr/>
            </a:lvl1pPr>
          </a:lstStyle>
          <a:p>
            <a:fld id="{636B769D-CE2F-9740-901A-A558EC8003E2}" type="slidenum">
              <a:rPr lang="zh-CN" altLang="en-US"/>
              <a:pPr/>
              <a:t>‹#›</a:t>
            </a:fld>
            <a:endParaRPr lang="zh-CN" altLang="en-US"/>
          </a:p>
        </p:txBody>
      </p:sp>
    </p:spTree>
    <p:extLst>
      <p:ext uri="{BB962C8B-B14F-4D97-AF65-F5344CB8AC3E}">
        <p14:creationId xmlns:p14="http://schemas.microsoft.com/office/powerpoint/2010/main" val="30472523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996E76B7-6A8B-584F-B948-88EFF8B914B6}"/>
              </a:ext>
            </a:extLst>
          </p:cNvPr>
          <p:cNvSpPr>
            <a:spLocks noGrp="1" noChangeArrowheads="1"/>
          </p:cNvSpPr>
          <p:nvPr>
            <p:ph type="dt" sz="half" idx="10"/>
          </p:nvPr>
        </p:nvSpPr>
        <p:spPr>
          <a:ln/>
        </p:spPr>
        <p:txBody>
          <a:bodyPr/>
          <a:lstStyle>
            <a:lvl1pPr>
              <a:defRPr/>
            </a:lvl1pPr>
          </a:lstStyle>
          <a:p>
            <a:pPr>
              <a:defRPr/>
            </a:pPr>
            <a:fld id="{2AF39D67-6CD4-4A41-9603-D6ED15E24D9F}" type="datetime1">
              <a:rPr lang="en-US" altLang="zh-CN" smtClean="0"/>
              <a:t>6/9/23</a:t>
            </a:fld>
            <a:endParaRPr lang="zh-CN" altLang="en-US"/>
          </a:p>
        </p:txBody>
      </p:sp>
      <p:sp>
        <p:nvSpPr>
          <p:cNvPr id="8" name="页脚占位符 4">
            <a:extLst>
              <a:ext uri="{FF2B5EF4-FFF2-40B4-BE49-F238E27FC236}">
                <a16:creationId xmlns:a16="http://schemas.microsoft.com/office/drawing/2014/main" id="{702C0DB9-457A-6E46-8810-C7B01963F06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ACDF00DF-4178-1C44-A474-DE539A0E061E}"/>
              </a:ext>
            </a:extLst>
          </p:cNvPr>
          <p:cNvSpPr>
            <a:spLocks noGrp="1" noChangeArrowheads="1"/>
          </p:cNvSpPr>
          <p:nvPr>
            <p:ph type="sldNum" sz="quarter" idx="12"/>
          </p:nvPr>
        </p:nvSpPr>
        <p:spPr>
          <a:ln/>
        </p:spPr>
        <p:txBody>
          <a:bodyPr/>
          <a:lstStyle>
            <a:lvl1pPr>
              <a:defRPr/>
            </a:lvl1pPr>
          </a:lstStyle>
          <a:p>
            <a:fld id="{0398F971-05EF-E643-B487-625C2E25CB71}" type="slidenum">
              <a:rPr lang="zh-CN" altLang="en-US"/>
              <a:pPr/>
              <a:t>‹#›</a:t>
            </a:fld>
            <a:endParaRPr lang="zh-CN" altLang="en-US"/>
          </a:p>
        </p:txBody>
      </p:sp>
    </p:spTree>
    <p:extLst>
      <p:ext uri="{BB962C8B-B14F-4D97-AF65-F5344CB8AC3E}">
        <p14:creationId xmlns:p14="http://schemas.microsoft.com/office/powerpoint/2010/main" val="31865857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8A2E108E-D248-0540-9626-222E31690D84}"/>
              </a:ext>
            </a:extLst>
          </p:cNvPr>
          <p:cNvSpPr>
            <a:spLocks noGrp="1" noChangeArrowheads="1"/>
          </p:cNvSpPr>
          <p:nvPr>
            <p:ph type="dt" sz="half" idx="10"/>
          </p:nvPr>
        </p:nvSpPr>
        <p:spPr>
          <a:ln/>
        </p:spPr>
        <p:txBody>
          <a:bodyPr/>
          <a:lstStyle>
            <a:lvl1pPr>
              <a:defRPr/>
            </a:lvl1pPr>
          </a:lstStyle>
          <a:p>
            <a:pPr>
              <a:defRPr/>
            </a:pPr>
            <a:fld id="{D8BA6627-75EA-7344-A490-5EB6E7A61283}" type="datetime1">
              <a:rPr lang="en-US" altLang="zh-CN" smtClean="0"/>
              <a:t>6/9/23</a:t>
            </a:fld>
            <a:endParaRPr lang="zh-CN" altLang="en-US"/>
          </a:p>
        </p:txBody>
      </p:sp>
      <p:sp>
        <p:nvSpPr>
          <p:cNvPr id="4" name="页脚占位符 4">
            <a:extLst>
              <a:ext uri="{FF2B5EF4-FFF2-40B4-BE49-F238E27FC236}">
                <a16:creationId xmlns:a16="http://schemas.microsoft.com/office/drawing/2014/main" id="{2FBBA71C-C7C7-054E-9EAB-73F85DD5D0B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809BFBEF-43DE-8046-9512-2CA226042027}"/>
              </a:ext>
            </a:extLst>
          </p:cNvPr>
          <p:cNvSpPr>
            <a:spLocks noGrp="1" noChangeArrowheads="1"/>
          </p:cNvSpPr>
          <p:nvPr>
            <p:ph type="sldNum" sz="quarter" idx="12"/>
          </p:nvPr>
        </p:nvSpPr>
        <p:spPr>
          <a:ln/>
        </p:spPr>
        <p:txBody>
          <a:bodyPr/>
          <a:lstStyle>
            <a:lvl1pPr>
              <a:defRPr/>
            </a:lvl1pPr>
          </a:lstStyle>
          <a:p>
            <a:fld id="{B6B5C621-7C59-BC4D-8238-8A460E6F4218}" type="slidenum">
              <a:rPr lang="zh-CN" altLang="en-US"/>
              <a:pPr/>
              <a:t>‹#›</a:t>
            </a:fld>
            <a:endParaRPr lang="zh-CN" altLang="en-US"/>
          </a:p>
        </p:txBody>
      </p:sp>
    </p:spTree>
    <p:extLst>
      <p:ext uri="{BB962C8B-B14F-4D97-AF65-F5344CB8AC3E}">
        <p14:creationId xmlns:p14="http://schemas.microsoft.com/office/powerpoint/2010/main" val="856063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68A7B5A3-F5DF-E94B-981D-CF5C250BA580}"/>
              </a:ext>
            </a:extLst>
          </p:cNvPr>
          <p:cNvSpPr>
            <a:spLocks noGrp="1" noChangeArrowheads="1"/>
          </p:cNvSpPr>
          <p:nvPr>
            <p:ph type="dt" sz="half" idx="10"/>
          </p:nvPr>
        </p:nvSpPr>
        <p:spPr>
          <a:ln/>
        </p:spPr>
        <p:txBody>
          <a:bodyPr/>
          <a:lstStyle>
            <a:lvl1pPr>
              <a:defRPr/>
            </a:lvl1pPr>
          </a:lstStyle>
          <a:p>
            <a:pPr>
              <a:defRPr/>
            </a:pPr>
            <a:fld id="{FD703866-6FDE-054B-84FC-D6D3272B20FB}" type="datetime1">
              <a:rPr lang="en-US" altLang="zh-CN" smtClean="0"/>
              <a:t>6/9/23</a:t>
            </a:fld>
            <a:endParaRPr lang="zh-CN" altLang="en-US"/>
          </a:p>
        </p:txBody>
      </p:sp>
      <p:sp>
        <p:nvSpPr>
          <p:cNvPr id="3" name="页脚占位符 4">
            <a:extLst>
              <a:ext uri="{FF2B5EF4-FFF2-40B4-BE49-F238E27FC236}">
                <a16:creationId xmlns:a16="http://schemas.microsoft.com/office/drawing/2014/main" id="{8C45C940-B32B-E349-8439-71FB815E90E1}"/>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F8D16CD2-27BB-CF47-AD29-F30F6320EBC9}"/>
              </a:ext>
            </a:extLst>
          </p:cNvPr>
          <p:cNvSpPr>
            <a:spLocks noGrp="1" noChangeArrowheads="1"/>
          </p:cNvSpPr>
          <p:nvPr>
            <p:ph type="sldNum" sz="quarter" idx="12"/>
          </p:nvPr>
        </p:nvSpPr>
        <p:spPr>
          <a:ln/>
        </p:spPr>
        <p:txBody>
          <a:bodyPr/>
          <a:lstStyle>
            <a:lvl1pPr>
              <a:defRPr/>
            </a:lvl1pPr>
          </a:lstStyle>
          <a:p>
            <a:fld id="{4E132731-C1A8-4A45-BF0B-8244502B1801}" type="slidenum">
              <a:rPr lang="zh-CN" altLang="en-US"/>
              <a:pPr/>
              <a:t>‹#›</a:t>
            </a:fld>
            <a:endParaRPr lang="zh-CN" altLang="en-US"/>
          </a:p>
        </p:txBody>
      </p:sp>
    </p:spTree>
    <p:extLst>
      <p:ext uri="{BB962C8B-B14F-4D97-AF65-F5344CB8AC3E}">
        <p14:creationId xmlns:p14="http://schemas.microsoft.com/office/powerpoint/2010/main" val="30783132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517DA1D-75DC-EF42-805E-D9469453CFED}"/>
              </a:ext>
            </a:extLst>
          </p:cNvPr>
          <p:cNvSpPr>
            <a:spLocks noGrp="1" noChangeArrowheads="1"/>
          </p:cNvSpPr>
          <p:nvPr>
            <p:ph type="dt" sz="half" idx="10"/>
          </p:nvPr>
        </p:nvSpPr>
        <p:spPr>
          <a:ln/>
        </p:spPr>
        <p:txBody>
          <a:bodyPr/>
          <a:lstStyle>
            <a:lvl1pPr>
              <a:defRPr/>
            </a:lvl1pPr>
          </a:lstStyle>
          <a:p>
            <a:pPr>
              <a:defRPr/>
            </a:pPr>
            <a:fld id="{F2A9AFDC-8897-534B-9042-A9903DD5925D}" type="datetime1">
              <a:rPr lang="en-US" altLang="zh-CN" smtClean="0"/>
              <a:t>6/9/23</a:t>
            </a:fld>
            <a:endParaRPr lang="zh-CN" altLang="en-US"/>
          </a:p>
        </p:txBody>
      </p:sp>
      <p:sp>
        <p:nvSpPr>
          <p:cNvPr id="5" name="页脚占位符 4">
            <a:extLst>
              <a:ext uri="{FF2B5EF4-FFF2-40B4-BE49-F238E27FC236}">
                <a16:creationId xmlns:a16="http://schemas.microsoft.com/office/drawing/2014/main" id="{57E5C17B-4E62-3046-B817-39608306F1A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17F9F225-302D-CB48-9B15-42268B896928}"/>
              </a:ext>
            </a:extLst>
          </p:cNvPr>
          <p:cNvSpPr>
            <a:spLocks noGrp="1" noChangeArrowheads="1"/>
          </p:cNvSpPr>
          <p:nvPr>
            <p:ph type="sldNum" sz="quarter" idx="12"/>
          </p:nvPr>
        </p:nvSpPr>
        <p:spPr>
          <a:ln/>
        </p:spPr>
        <p:txBody>
          <a:bodyPr/>
          <a:lstStyle>
            <a:lvl1pPr>
              <a:defRPr/>
            </a:lvl1pPr>
          </a:lstStyle>
          <a:p>
            <a:fld id="{E74D8006-14BB-0648-A43F-D7243B587716}" type="slidenum">
              <a:rPr lang="zh-CN" altLang="en-US"/>
              <a:pPr/>
              <a:t>‹#›</a:t>
            </a:fld>
            <a:endParaRPr lang="zh-CN" altLang="en-US"/>
          </a:p>
        </p:txBody>
      </p:sp>
      <p:pic>
        <p:nvPicPr>
          <p:cNvPr id="7" name="Picture 6">
            <a:extLst>
              <a:ext uri="{FF2B5EF4-FFF2-40B4-BE49-F238E27FC236}">
                <a16:creationId xmlns:a16="http://schemas.microsoft.com/office/drawing/2014/main" id="{95C89F1B-C063-9D42-A8A6-9B1228CBAC1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16062943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AA957F0C-5FA3-2142-A9C3-617FF3959BE6}"/>
              </a:ext>
            </a:extLst>
          </p:cNvPr>
          <p:cNvSpPr>
            <a:spLocks noGrp="1" noChangeArrowheads="1"/>
          </p:cNvSpPr>
          <p:nvPr>
            <p:ph type="dt" sz="half" idx="10"/>
          </p:nvPr>
        </p:nvSpPr>
        <p:spPr>
          <a:ln/>
        </p:spPr>
        <p:txBody>
          <a:bodyPr/>
          <a:lstStyle>
            <a:lvl1pPr>
              <a:defRPr/>
            </a:lvl1pPr>
          </a:lstStyle>
          <a:p>
            <a:pPr>
              <a:defRPr/>
            </a:pPr>
            <a:fld id="{B23F697B-A8A2-D845-A1C7-DEB5CEF76481}" type="datetime1">
              <a:rPr lang="en-US" altLang="zh-CN" smtClean="0"/>
              <a:t>6/9/23</a:t>
            </a:fld>
            <a:endParaRPr lang="zh-CN" altLang="en-US"/>
          </a:p>
        </p:txBody>
      </p:sp>
      <p:sp>
        <p:nvSpPr>
          <p:cNvPr id="6" name="页脚占位符 4">
            <a:extLst>
              <a:ext uri="{FF2B5EF4-FFF2-40B4-BE49-F238E27FC236}">
                <a16:creationId xmlns:a16="http://schemas.microsoft.com/office/drawing/2014/main" id="{5BA9E5C6-33D8-044C-A617-47C97040591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F09B601A-3175-5548-9158-73AE815B5784}"/>
              </a:ext>
            </a:extLst>
          </p:cNvPr>
          <p:cNvSpPr>
            <a:spLocks noGrp="1" noChangeArrowheads="1"/>
          </p:cNvSpPr>
          <p:nvPr>
            <p:ph type="sldNum" sz="quarter" idx="12"/>
          </p:nvPr>
        </p:nvSpPr>
        <p:spPr>
          <a:ln/>
        </p:spPr>
        <p:txBody>
          <a:bodyPr/>
          <a:lstStyle>
            <a:lvl1pPr>
              <a:defRPr/>
            </a:lvl1pPr>
          </a:lstStyle>
          <a:p>
            <a:fld id="{A65A0AF6-9423-5E48-94CD-5724A7075247}" type="slidenum">
              <a:rPr lang="zh-CN" altLang="en-US"/>
              <a:pPr/>
              <a:t>‹#›</a:t>
            </a:fld>
            <a:endParaRPr lang="zh-CN" altLang="en-US"/>
          </a:p>
        </p:txBody>
      </p:sp>
    </p:spTree>
    <p:extLst>
      <p:ext uri="{BB962C8B-B14F-4D97-AF65-F5344CB8AC3E}">
        <p14:creationId xmlns:p14="http://schemas.microsoft.com/office/powerpoint/2010/main" val="14479426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CB1190E6-28AA-7443-892C-F14F3B821762}"/>
              </a:ext>
            </a:extLst>
          </p:cNvPr>
          <p:cNvSpPr>
            <a:spLocks noGrp="1" noChangeArrowheads="1"/>
          </p:cNvSpPr>
          <p:nvPr>
            <p:ph type="dt" sz="half" idx="10"/>
          </p:nvPr>
        </p:nvSpPr>
        <p:spPr>
          <a:ln/>
        </p:spPr>
        <p:txBody>
          <a:bodyPr/>
          <a:lstStyle>
            <a:lvl1pPr>
              <a:defRPr/>
            </a:lvl1pPr>
          </a:lstStyle>
          <a:p>
            <a:pPr>
              <a:defRPr/>
            </a:pPr>
            <a:fld id="{85DB194D-2384-824C-8474-EA40CF1241EF}" type="datetime1">
              <a:rPr lang="en-US" altLang="zh-CN" smtClean="0"/>
              <a:t>6/9/23</a:t>
            </a:fld>
            <a:endParaRPr lang="zh-CN" altLang="en-US"/>
          </a:p>
        </p:txBody>
      </p:sp>
      <p:sp>
        <p:nvSpPr>
          <p:cNvPr id="6" name="页脚占位符 4">
            <a:extLst>
              <a:ext uri="{FF2B5EF4-FFF2-40B4-BE49-F238E27FC236}">
                <a16:creationId xmlns:a16="http://schemas.microsoft.com/office/drawing/2014/main" id="{20CEDE7A-1C82-D348-B235-9491FDA98821}"/>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531A8DE4-7812-3B4D-B85F-ABDCE7D49F96}"/>
              </a:ext>
            </a:extLst>
          </p:cNvPr>
          <p:cNvSpPr>
            <a:spLocks noGrp="1" noChangeArrowheads="1"/>
          </p:cNvSpPr>
          <p:nvPr>
            <p:ph type="sldNum" sz="quarter" idx="12"/>
          </p:nvPr>
        </p:nvSpPr>
        <p:spPr>
          <a:ln/>
        </p:spPr>
        <p:txBody>
          <a:bodyPr/>
          <a:lstStyle>
            <a:lvl1pPr>
              <a:defRPr/>
            </a:lvl1pPr>
          </a:lstStyle>
          <a:p>
            <a:fld id="{17D643C4-79ED-4B47-9E78-73A06646A0CB}" type="slidenum">
              <a:rPr lang="zh-CN" altLang="en-US"/>
              <a:pPr/>
              <a:t>‹#›</a:t>
            </a:fld>
            <a:endParaRPr lang="zh-CN" altLang="en-US"/>
          </a:p>
        </p:txBody>
      </p:sp>
    </p:spTree>
    <p:extLst>
      <p:ext uri="{BB962C8B-B14F-4D97-AF65-F5344CB8AC3E}">
        <p14:creationId xmlns:p14="http://schemas.microsoft.com/office/powerpoint/2010/main" val="143593059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2B1EE52A-5B89-9041-9769-7485A2EE050C}"/>
              </a:ext>
            </a:extLst>
          </p:cNvPr>
          <p:cNvSpPr>
            <a:spLocks noGrp="1" noChangeArrowheads="1"/>
          </p:cNvSpPr>
          <p:nvPr>
            <p:ph type="dt" sz="half" idx="10"/>
          </p:nvPr>
        </p:nvSpPr>
        <p:spPr>
          <a:ln/>
        </p:spPr>
        <p:txBody>
          <a:bodyPr/>
          <a:lstStyle>
            <a:lvl1pPr>
              <a:defRPr/>
            </a:lvl1pPr>
          </a:lstStyle>
          <a:p>
            <a:pPr>
              <a:defRPr/>
            </a:pPr>
            <a:fld id="{62F6DD6D-C417-D948-AE84-315AD5DB34F2}" type="datetime1">
              <a:rPr lang="en-US" altLang="zh-CN" smtClean="0"/>
              <a:t>6/9/23</a:t>
            </a:fld>
            <a:endParaRPr lang="zh-CN" altLang="en-US"/>
          </a:p>
        </p:txBody>
      </p:sp>
      <p:sp>
        <p:nvSpPr>
          <p:cNvPr id="5" name="页脚占位符 4">
            <a:extLst>
              <a:ext uri="{FF2B5EF4-FFF2-40B4-BE49-F238E27FC236}">
                <a16:creationId xmlns:a16="http://schemas.microsoft.com/office/drawing/2014/main" id="{ADEA49DE-6336-4A43-B273-6FEBDEE4B9B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550C7A89-FD92-1344-8FA9-892570972DFD}"/>
              </a:ext>
            </a:extLst>
          </p:cNvPr>
          <p:cNvSpPr>
            <a:spLocks noGrp="1" noChangeArrowheads="1"/>
          </p:cNvSpPr>
          <p:nvPr>
            <p:ph type="sldNum" sz="quarter" idx="12"/>
          </p:nvPr>
        </p:nvSpPr>
        <p:spPr>
          <a:ln/>
        </p:spPr>
        <p:txBody>
          <a:bodyPr/>
          <a:lstStyle>
            <a:lvl1pPr>
              <a:defRPr/>
            </a:lvl1pPr>
          </a:lstStyle>
          <a:p>
            <a:fld id="{258766B8-B5D5-BD44-B084-8206364E173A}" type="slidenum">
              <a:rPr lang="zh-CN" altLang="en-US"/>
              <a:pPr/>
              <a:t>‹#›</a:t>
            </a:fld>
            <a:endParaRPr lang="zh-CN" altLang="en-US"/>
          </a:p>
        </p:txBody>
      </p:sp>
    </p:spTree>
    <p:extLst>
      <p:ext uri="{BB962C8B-B14F-4D97-AF65-F5344CB8AC3E}">
        <p14:creationId xmlns:p14="http://schemas.microsoft.com/office/powerpoint/2010/main" val="113486816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4FFE157-E6C2-BA4B-A86D-208A104C6326}"/>
              </a:ext>
            </a:extLst>
          </p:cNvPr>
          <p:cNvSpPr>
            <a:spLocks noGrp="1" noChangeArrowheads="1"/>
          </p:cNvSpPr>
          <p:nvPr>
            <p:ph type="dt" sz="half" idx="10"/>
          </p:nvPr>
        </p:nvSpPr>
        <p:spPr>
          <a:ln/>
        </p:spPr>
        <p:txBody>
          <a:bodyPr/>
          <a:lstStyle>
            <a:lvl1pPr>
              <a:defRPr/>
            </a:lvl1pPr>
          </a:lstStyle>
          <a:p>
            <a:pPr>
              <a:defRPr/>
            </a:pPr>
            <a:fld id="{5062C3A6-C6FE-2D44-BF5E-DE9EBC64976E}" type="datetime1">
              <a:rPr lang="en-US" altLang="zh-CN" smtClean="0"/>
              <a:t>6/9/23</a:t>
            </a:fld>
            <a:endParaRPr lang="zh-CN" altLang="en-US"/>
          </a:p>
        </p:txBody>
      </p:sp>
      <p:sp>
        <p:nvSpPr>
          <p:cNvPr id="5" name="页脚占位符 4">
            <a:extLst>
              <a:ext uri="{FF2B5EF4-FFF2-40B4-BE49-F238E27FC236}">
                <a16:creationId xmlns:a16="http://schemas.microsoft.com/office/drawing/2014/main" id="{F51D805E-7EB3-AF40-ABA3-876F7E6A4DC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2FC1A324-5180-1647-8E34-4472CF9A94A4}"/>
              </a:ext>
            </a:extLst>
          </p:cNvPr>
          <p:cNvSpPr>
            <a:spLocks noGrp="1" noChangeArrowheads="1"/>
          </p:cNvSpPr>
          <p:nvPr>
            <p:ph type="sldNum" sz="quarter" idx="12"/>
          </p:nvPr>
        </p:nvSpPr>
        <p:spPr>
          <a:ln/>
        </p:spPr>
        <p:txBody>
          <a:bodyPr/>
          <a:lstStyle>
            <a:lvl1pPr>
              <a:defRPr/>
            </a:lvl1pPr>
          </a:lstStyle>
          <a:p>
            <a:fld id="{4918E316-6AF7-784A-A03A-1F220F8E276D}" type="slidenum">
              <a:rPr lang="zh-CN" altLang="en-US"/>
              <a:pPr/>
              <a:t>‹#›</a:t>
            </a:fld>
            <a:endParaRPr lang="zh-CN" altLang="en-US"/>
          </a:p>
        </p:txBody>
      </p:sp>
    </p:spTree>
    <p:extLst>
      <p:ext uri="{BB962C8B-B14F-4D97-AF65-F5344CB8AC3E}">
        <p14:creationId xmlns:p14="http://schemas.microsoft.com/office/powerpoint/2010/main" val="117754047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717A22FF-C6BD-5046-81AF-06E292A2954F}"/>
              </a:ext>
            </a:extLst>
          </p:cNvPr>
          <p:cNvSpPr>
            <a:spLocks noGrp="1" noChangeArrowheads="1"/>
          </p:cNvSpPr>
          <p:nvPr>
            <p:ph type="dt" sz="half" idx="10"/>
          </p:nvPr>
        </p:nvSpPr>
        <p:spPr>
          <a:ln/>
        </p:spPr>
        <p:txBody>
          <a:bodyPr/>
          <a:lstStyle>
            <a:lvl1pPr>
              <a:defRPr/>
            </a:lvl1pPr>
          </a:lstStyle>
          <a:p>
            <a:pPr>
              <a:defRPr/>
            </a:pPr>
            <a:fld id="{F371C98F-C447-B04D-864E-DADAAF3887B0}" type="datetime1">
              <a:rPr lang="en-US" altLang="zh-CN" smtClean="0"/>
              <a:t>6/9/23</a:t>
            </a:fld>
            <a:endParaRPr lang="zh-CN" altLang="en-US"/>
          </a:p>
        </p:txBody>
      </p:sp>
      <p:sp>
        <p:nvSpPr>
          <p:cNvPr id="5" name="页脚占位符 4">
            <a:extLst>
              <a:ext uri="{FF2B5EF4-FFF2-40B4-BE49-F238E27FC236}">
                <a16:creationId xmlns:a16="http://schemas.microsoft.com/office/drawing/2014/main" id="{784E9AED-5980-8341-9FD7-347E98AA8D4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6B2FBACE-8FAD-B947-B0EE-297632F0AB7D}"/>
              </a:ext>
            </a:extLst>
          </p:cNvPr>
          <p:cNvSpPr>
            <a:spLocks noGrp="1" noChangeArrowheads="1"/>
          </p:cNvSpPr>
          <p:nvPr>
            <p:ph type="sldNum" sz="quarter" idx="12"/>
          </p:nvPr>
        </p:nvSpPr>
        <p:spPr>
          <a:ln/>
        </p:spPr>
        <p:txBody>
          <a:bodyPr/>
          <a:lstStyle>
            <a:lvl1pPr>
              <a:defRPr/>
            </a:lvl1pPr>
          </a:lstStyle>
          <a:p>
            <a:fld id="{329E2ADD-D5BE-F04A-BD0E-B7F79C4D0A60}" type="slidenum">
              <a:rPr lang="zh-CN" altLang="en-US"/>
              <a:pPr/>
              <a:t>‹#›</a:t>
            </a:fld>
            <a:endParaRPr lang="zh-CN" altLang="en-US"/>
          </a:p>
        </p:txBody>
      </p:sp>
    </p:spTree>
    <p:extLst>
      <p:ext uri="{BB962C8B-B14F-4D97-AF65-F5344CB8AC3E}">
        <p14:creationId xmlns:p14="http://schemas.microsoft.com/office/powerpoint/2010/main" val="15091622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C424361-14E7-8A4D-A91B-D3273E4E8AF6}"/>
              </a:ext>
            </a:extLst>
          </p:cNvPr>
          <p:cNvSpPr>
            <a:spLocks noGrp="1" noChangeArrowheads="1"/>
          </p:cNvSpPr>
          <p:nvPr>
            <p:ph type="dt" sz="half" idx="10"/>
          </p:nvPr>
        </p:nvSpPr>
        <p:spPr>
          <a:ln/>
        </p:spPr>
        <p:txBody>
          <a:bodyPr/>
          <a:lstStyle>
            <a:lvl1pPr>
              <a:defRPr/>
            </a:lvl1pPr>
          </a:lstStyle>
          <a:p>
            <a:pPr>
              <a:defRPr/>
            </a:pPr>
            <a:fld id="{FEEE554E-FBCB-924F-9E60-46931ABDA649}" type="datetime1">
              <a:rPr lang="en-US" altLang="zh-CN" smtClean="0"/>
              <a:t>6/9/23</a:t>
            </a:fld>
            <a:endParaRPr lang="zh-CN" altLang="en-US"/>
          </a:p>
        </p:txBody>
      </p:sp>
      <p:sp>
        <p:nvSpPr>
          <p:cNvPr id="5" name="页脚占位符 4">
            <a:extLst>
              <a:ext uri="{FF2B5EF4-FFF2-40B4-BE49-F238E27FC236}">
                <a16:creationId xmlns:a16="http://schemas.microsoft.com/office/drawing/2014/main" id="{A31A8BFC-88E2-D64E-9100-2935BC0E169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E05F905B-3A6B-9F41-91E0-879AFD0A1315}"/>
              </a:ext>
            </a:extLst>
          </p:cNvPr>
          <p:cNvSpPr>
            <a:spLocks noGrp="1" noChangeArrowheads="1"/>
          </p:cNvSpPr>
          <p:nvPr>
            <p:ph type="sldNum" sz="quarter" idx="12"/>
          </p:nvPr>
        </p:nvSpPr>
        <p:spPr>
          <a:ln/>
        </p:spPr>
        <p:txBody>
          <a:bodyPr/>
          <a:lstStyle>
            <a:lvl1pPr>
              <a:defRPr/>
            </a:lvl1pPr>
          </a:lstStyle>
          <a:p>
            <a:fld id="{DA563FD9-D5B2-5242-9B85-87776E269316}" type="slidenum">
              <a:rPr lang="zh-CN" altLang="en-US"/>
              <a:pPr/>
              <a:t>‹#›</a:t>
            </a:fld>
            <a:endParaRPr lang="zh-CN" altLang="en-US"/>
          </a:p>
        </p:txBody>
      </p:sp>
    </p:spTree>
    <p:extLst>
      <p:ext uri="{BB962C8B-B14F-4D97-AF65-F5344CB8AC3E}">
        <p14:creationId xmlns:p14="http://schemas.microsoft.com/office/powerpoint/2010/main" val="55054372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18C9BD5-EF6F-FA47-A3B5-A729DB9D6D44}"/>
              </a:ext>
            </a:extLst>
          </p:cNvPr>
          <p:cNvSpPr>
            <a:spLocks noGrp="1" noChangeArrowheads="1"/>
          </p:cNvSpPr>
          <p:nvPr>
            <p:ph type="dt" sz="half" idx="10"/>
          </p:nvPr>
        </p:nvSpPr>
        <p:spPr>
          <a:ln/>
        </p:spPr>
        <p:txBody>
          <a:bodyPr/>
          <a:lstStyle>
            <a:lvl1pPr>
              <a:defRPr/>
            </a:lvl1pPr>
          </a:lstStyle>
          <a:p>
            <a:pPr>
              <a:defRPr/>
            </a:pPr>
            <a:fld id="{9AFA2E22-C1B9-2C47-9957-88347AE9DDC4}" type="datetime1">
              <a:rPr lang="en-US" altLang="zh-CN" smtClean="0"/>
              <a:t>6/9/23</a:t>
            </a:fld>
            <a:endParaRPr lang="zh-CN" altLang="en-US"/>
          </a:p>
        </p:txBody>
      </p:sp>
      <p:sp>
        <p:nvSpPr>
          <p:cNvPr id="5" name="页脚占位符 4">
            <a:extLst>
              <a:ext uri="{FF2B5EF4-FFF2-40B4-BE49-F238E27FC236}">
                <a16:creationId xmlns:a16="http://schemas.microsoft.com/office/drawing/2014/main" id="{59225D0F-A18E-6740-A67F-9F8C3D64C15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566D8155-F130-8946-9D9A-F6521B258C5A}"/>
              </a:ext>
            </a:extLst>
          </p:cNvPr>
          <p:cNvSpPr>
            <a:spLocks noGrp="1" noChangeArrowheads="1"/>
          </p:cNvSpPr>
          <p:nvPr>
            <p:ph type="sldNum" sz="quarter" idx="12"/>
          </p:nvPr>
        </p:nvSpPr>
        <p:spPr>
          <a:ln/>
        </p:spPr>
        <p:txBody>
          <a:bodyPr/>
          <a:lstStyle>
            <a:lvl1pPr>
              <a:defRPr/>
            </a:lvl1pPr>
          </a:lstStyle>
          <a:p>
            <a:fld id="{BC76C593-A2E9-3947-B9DD-F9F82F10F7EC}" type="slidenum">
              <a:rPr lang="zh-CN" altLang="en-US"/>
              <a:pPr/>
              <a:t>‹#›</a:t>
            </a:fld>
            <a:endParaRPr lang="zh-CN" altLang="en-US"/>
          </a:p>
        </p:txBody>
      </p:sp>
    </p:spTree>
    <p:extLst>
      <p:ext uri="{BB962C8B-B14F-4D97-AF65-F5344CB8AC3E}">
        <p14:creationId xmlns:p14="http://schemas.microsoft.com/office/powerpoint/2010/main" val="165393169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F4EDD65D-C47D-DC42-B1CE-DF6D5047E91F}"/>
              </a:ext>
            </a:extLst>
          </p:cNvPr>
          <p:cNvSpPr>
            <a:spLocks noGrp="1" noChangeArrowheads="1"/>
          </p:cNvSpPr>
          <p:nvPr>
            <p:ph type="dt" sz="half" idx="10"/>
          </p:nvPr>
        </p:nvSpPr>
        <p:spPr>
          <a:ln/>
        </p:spPr>
        <p:txBody>
          <a:bodyPr/>
          <a:lstStyle>
            <a:lvl1pPr>
              <a:defRPr/>
            </a:lvl1pPr>
          </a:lstStyle>
          <a:p>
            <a:pPr>
              <a:defRPr/>
            </a:pPr>
            <a:fld id="{18CC428E-3B85-A243-9CC1-2C696133C6B4}" type="datetime1">
              <a:rPr lang="en-US" altLang="zh-CN" smtClean="0"/>
              <a:t>6/9/23</a:t>
            </a:fld>
            <a:endParaRPr lang="zh-CN" altLang="en-US"/>
          </a:p>
        </p:txBody>
      </p:sp>
      <p:sp>
        <p:nvSpPr>
          <p:cNvPr id="6" name="页脚占位符 4">
            <a:extLst>
              <a:ext uri="{FF2B5EF4-FFF2-40B4-BE49-F238E27FC236}">
                <a16:creationId xmlns:a16="http://schemas.microsoft.com/office/drawing/2014/main" id="{24285BE5-3ACA-1647-95EF-908C3C13516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CE82ACA6-BB7B-7B43-83D0-2BDE05A01992}"/>
              </a:ext>
            </a:extLst>
          </p:cNvPr>
          <p:cNvSpPr>
            <a:spLocks noGrp="1" noChangeArrowheads="1"/>
          </p:cNvSpPr>
          <p:nvPr>
            <p:ph type="sldNum" sz="quarter" idx="12"/>
          </p:nvPr>
        </p:nvSpPr>
        <p:spPr>
          <a:ln/>
        </p:spPr>
        <p:txBody>
          <a:bodyPr/>
          <a:lstStyle>
            <a:lvl1pPr>
              <a:defRPr/>
            </a:lvl1pPr>
          </a:lstStyle>
          <a:p>
            <a:fld id="{F993768D-BAF3-0C40-925A-C0E3799B72BC}" type="slidenum">
              <a:rPr lang="zh-CN" altLang="en-US"/>
              <a:pPr/>
              <a:t>‹#›</a:t>
            </a:fld>
            <a:endParaRPr lang="zh-CN" altLang="en-US"/>
          </a:p>
        </p:txBody>
      </p:sp>
    </p:spTree>
    <p:extLst>
      <p:ext uri="{BB962C8B-B14F-4D97-AF65-F5344CB8AC3E}">
        <p14:creationId xmlns:p14="http://schemas.microsoft.com/office/powerpoint/2010/main" val="153298257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60BE7F4C-CC48-E94E-824E-DFA2E172731E}"/>
              </a:ext>
            </a:extLst>
          </p:cNvPr>
          <p:cNvSpPr>
            <a:spLocks noGrp="1" noChangeArrowheads="1"/>
          </p:cNvSpPr>
          <p:nvPr>
            <p:ph type="dt" sz="half" idx="10"/>
          </p:nvPr>
        </p:nvSpPr>
        <p:spPr>
          <a:ln/>
        </p:spPr>
        <p:txBody>
          <a:bodyPr/>
          <a:lstStyle>
            <a:lvl1pPr>
              <a:defRPr/>
            </a:lvl1pPr>
          </a:lstStyle>
          <a:p>
            <a:pPr>
              <a:defRPr/>
            </a:pPr>
            <a:fld id="{2E606E46-1592-AF48-91BE-F30AA3B6B99B}" type="datetime1">
              <a:rPr lang="en-US" altLang="zh-CN" smtClean="0"/>
              <a:t>6/9/23</a:t>
            </a:fld>
            <a:endParaRPr lang="zh-CN" altLang="en-US"/>
          </a:p>
        </p:txBody>
      </p:sp>
      <p:sp>
        <p:nvSpPr>
          <p:cNvPr id="8" name="页脚占位符 4">
            <a:extLst>
              <a:ext uri="{FF2B5EF4-FFF2-40B4-BE49-F238E27FC236}">
                <a16:creationId xmlns:a16="http://schemas.microsoft.com/office/drawing/2014/main" id="{A4DD40CA-B6A2-924B-A6A0-3F180002FD4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0EA7FA84-8DDF-F04B-AD05-80AFD210F164}"/>
              </a:ext>
            </a:extLst>
          </p:cNvPr>
          <p:cNvSpPr>
            <a:spLocks noGrp="1" noChangeArrowheads="1"/>
          </p:cNvSpPr>
          <p:nvPr>
            <p:ph type="sldNum" sz="quarter" idx="12"/>
          </p:nvPr>
        </p:nvSpPr>
        <p:spPr>
          <a:ln/>
        </p:spPr>
        <p:txBody>
          <a:bodyPr/>
          <a:lstStyle>
            <a:lvl1pPr>
              <a:defRPr/>
            </a:lvl1pPr>
          </a:lstStyle>
          <a:p>
            <a:fld id="{074981CD-E885-D642-82DB-93B61CD50985}" type="slidenum">
              <a:rPr lang="zh-CN" altLang="en-US"/>
              <a:pPr/>
              <a:t>‹#›</a:t>
            </a:fld>
            <a:endParaRPr lang="zh-CN" altLang="en-US"/>
          </a:p>
        </p:txBody>
      </p:sp>
    </p:spTree>
    <p:extLst>
      <p:ext uri="{BB962C8B-B14F-4D97-AF65-F5344CB8AC3E}">
        <p14:creationId xmlns:p14="http://schemas.microsoft.com/office/powerpoint/2010/main" val="2338742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502ED381-694D-7A4D-A70D-F00CFD605CFF}"/>
              </a:ext>
            </a:extLst>
          </p:cNvPr>
          <p:cNvSpPr>
            <a:spLocks noGrp="1" noChangeArrowheads="1"/>
          </p:cNvSpPr>
          <p:nvPr>
            <p:ph type="dt" sz="half" idx="10"/>
          </p:nvPr>
        </p:nvSpPr>
        <p:spPr>
          <a:ln/>
        </p:spPr>
        <p:txBody>
          <a:bodyPr/>
          <a:lstStyle>
            <a:lvl1pPr>
              <a:defRPr/>
            </a:lvl1pPr>
          </a:lstStyle>
          <a:p>
            <a:pPr>
              <a:defRPr/>
            </a:pPr>
            <a:fld id="{96C41D71-C529-B64C-9BD0-8270CD5FD641}" type="datetime1">
              <a:rPr lang="en-US" altLang="zh-CN" smtClean="0"/>
              <a:t>6/9/23</a:t>
            </a:fld>
            <a:endParaRPr lang="zh-CN" altLang="en-US"/>
          </a:p>
        </p:txBody>
      </p:sp>
      <p:sp>
        <p:nvSpPr>
          <p:cNvPr id="4" name="页脚占位符 4">
            <a:extLst>
              <a:ext uri="{FF2B5EF4-FFF2-40B4-BE49-F238E27FC236}">
                <a16:creationId xmlns:a16="http://schemas.microsoft.com/office/drawing/2014/main" id="{23544D85-9211-F741-B5FD-B2BA43AD714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B223783E-B8A3-D540-B165-042827390146}"/>
              </a:ext>
            </a:extLst>
          </p:cNvPr>
          <p:cNvSpPr>
            <a:spLocks noGrp="1" noChangeArrowheads="1"/>
          </p:cNvSpPr>
          <p:nvPr>
            <p:ph type="sldNum" sz="quarter" idx="12"/>
          </p:nvPr>
        </p:nvSpPr>
        <p:spPr>
          <a:ln/>
        </p:spPr>
        <p:txBody>
          <a:bodyPr/>
          <a:lstStyle>
            <a:lvl1pPr>
              <a:defRPr/>
            </a:lvl1pPr>
          </a:lstStyle>
          <a:p>
            <a:fld id="{B530C4E3-CE5F-A247-AFF9-51B782C9791E}" type="slidenum">
              <a:rPr lang="zh-CN" altLang="en-US"/>
              <a:pPr/>
              <a:t>‹#›</a:t>
            </a:fld>
            <a:endParaRPr lang="zh-CN" altLang="en-US"/>
          </a:p>
        </p:txBody>
      </p:sp>
    </p:spTree>
    <p:extLst>
      <p:ext uri="{BB962C8B-B14F-4D97-AF65-F5344CB8AC3E}">
        <p14:creationId xmlns:p14="http://schemas.microsoft.com/office/powerpoint/2010/main" val="22164611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F81B8900-94F0-8E49-BBDA-F8DEC3E80DE9}"/>
              </a:ext>
            </a:extLst>
          </p:cNvPr>
          <p:cNvSpPr>
            <a:spLocks noGrp="1" noChangeArrowheads="1"/>
          </p:cNvSpPr>
          <p:nvPr>
            <p:ph type="dt" sz="half" idx="10"/>
          </p:nvPr>
        </p:nvSpPr>
        <p:spPr>
          <a:ln/>
        </p:spPr>
        <p:txBody>
          <a:bodyPr/>
          <a:lstStyle>
            <a:lvl1pPr>
              <a:defRPr/>
            </a:lvl1pPr>
          </a:lstStyle>
          <a:p>
            <a:pPr>
              <a:defRPr/>
            </a:pPr>
            <a:fld id="{F75FFCDA-732B-FE47-A130-C9265F312197}" type="datetime1">
              <a:rPr lang="en-US" altLang="zh-CN" smtClean="0"/>
              <a:t>6/9/23</a:t>
            </a:fld>
            <a:endParaRPr lang="zh-CN" altLang="en-US"/>
          </a:p>
        </p:txBody>
      </p:sp>
      <p:sp>
        <p:nvSpPr>
          <p:cNvPr id="5" name="页脚占位符 4">
            <a:extLst>
              <a:ext uri="{FF2B5EF4-FFF2-40B4-BE49-F238E27FC236}">
                <a16:creationId xmlns:a16="http://schemas.microsoft.com/office/drawing/2014/main" id="{485C3545-B565-7B42-A001-5D7C43FFC41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5CBF260-ABFD-EC44-816E-FA0F9387CFB7}"/>
              </a:ext>
            </a:extLst>
          </p:cNvPr>
          <p:cNvSpPr>
            <a:spLocks noGrp="1" noChangeArrowheads="1"/>
          </p:cNvSpPr>
          <p:nvPr>
            <p:ph type="sldNum" sz="quarter" idx="12"/>
          </p:nvPr>
        </p:nvSpPr>
        <p:spPr>
          <a:ln/>
        </p:spPr>
        <p:txBody>
          <a:bodyPr/>
          <a:lstStyle>
            <a:lvl1pPr>
              <a:defRPr/>
            </a:lvl1pPr>
          </a:lstStyle>
          <a:p>
            <a:fld id="{17989D03-DD97-8049-9D55-4975FEBA898C}" type="slidenum">
              <a:rPr lang="zh-CN" altLang="en-US"/>
              <a:pPr/>
              <a:t>‹#›</a:t>
            </a:fld>
            <a:endParaRPr lang="zh-CN" altLang="en-US"/>
          </a:p>
        </p:txBody>
      </p:sp>
    </p:spTree>
    <p:extLst>
      <p:ext uri="{BB962C8B-B14F-4D97-AF65-F5344CB8AC3E}">
        <p14:creationId xmlns:p14="http://schemas.microsoft.com/office/powerpoint/2010/main" val="350016345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C717FDE1-2106-ED4D-9C4C-86BD351BDD67}"/>
              </a:ext>
            </a:extLst>
          </p:cNvPr>
          <p:cNvSpPr>
            <a:spLocks noGrp="1" noChangeArrowheads="1"/>
          </p:cNvSpPr>
          <p:nvPr>
            <p:ph type="dt" sz="half" idx="10"/>
          </p:nvPr>
        </p:nvSpPr>
        <p:spPr>
          <a:ln/>
        </p:spPr>
        <p:txBody>
          <a:bodyPr/>
          <a:lstStyle>
            <a:lvl1pPr>
              <a:defRPr/>
            </a:lvl1pPr>
          </a:lstStyle>
          <a:p>
            <a:pPr>
              <a:defRPr/>
            </a:pPr>
            <a:fld id="{8F42C2FE-FFE5-904C-BA05-2B0638D2807B}" type="datetime1">
              <a:rPr lang="en-US" altLang="zh-CN" smtClean="0"/>
              <a:t>6/9/23</a:t>
            </a:fld>
            <a:endParaRPr lang="zh-CN" altLang="en-US"/>
          </a:p>
        </p:txBody>
      </p:sp>
      <p:sp>
        <p:nvSpPr>
          <p:cNvPr id="3" name="页脚占位符 4">
            <a:extLst>
              <a:ext uri="{FF2B5EF4-FFF2-40B4-BE49-F238E27FC236}">
                <a16:creationId xmlns:a16="http://schemas.microsoft.com/office/drawing/2014/main" id="{9AAA0780-1018-B24D-9529-31813DA10CC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7CC6E25F-844F-4541-8895-80319100CEDA}"/>
              </a:ext>
            </a:extLst>
          </p:cNvPr>
          <p:cNvSpPr>
            <a:spLocks noGrp="1" noChangeArrowheads="1"/>
          </p:cNvSpPr>
          <p:nvPr>
            <p:ph type="sldNum" sz="quarter" idx="12"/>
          </p:nvPr>
        </p:nvSpPr>
        <p:spPr>
          <a:ln/>
        </p:spPr>
        <p:txBody>
          <a:bodyPr/>
          <a:lstStyle>
            <a:lvl1pPr>
              <a:defRPr/>
            </a:lvl1pPr>
          </a:lstStyle>
          <a:p>
            <a:fld id="{F719E57F-B6A3-6040-8266-0D628304DFBD}" type="slidenum">
              <a:rPr lang="zh-CN" altLang="en-US"/>
              <a:pPr/>
              <a:t>‹#›</a:t>
            </a:fld>
            <a:endParaRPr lang="zh-CN" altLang="en-US"/>
          </a:p>
        </p:txBody>
      </p:sp>
    </p:spTree>
    <p:extLst>
      <p:ext uri="{BB962C8B-B14F-4D97-AF65-F5344CB8AC3E}">
        <p14:creationId xmlns:p14="http://schemas.microsoft.com/office/powerpoint/2010/main" val="283686649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46A699A5-200E-7D4A-9377-D8B0EC7C5A4E}"/>
              </a:ext>
            </a:extLst>
          </p:cNvPr>
          <p:cNvSpPr>
            <a:spLocks noGrp="1" noChangeArrowheads="1"/>
          </p:cNvSpPr>
          <p:nvPr>
            <p:ph type="dt" sz="half" idx="10"/>
          </p:nvPr>
        </p:nvSpPr>
        <p:spPr>
          <a:ln/>
        </p:spPr>
        <p:txBody>
          <a:bodyPr/>
          <a:lstStyle>
            <a:lvl1pPr>
              <a:defRPr/>
            </a:lvl1pPr>
          </a:lstStyle>
          <a:p>
            <a:pPr>
              <a:defRPr/>
            </a:pPr>
            <a:fld id="{A22DA405-0BB4-8741-BD90-30AE2A9B35DC}" type="datetime1">
              <a:rPr lang="en-US" altLang="zh-CN" smtClean="0"/>
              <a:t>6/9/23</a:t>
            </a:fld>
            <a:endParaRPr lang="zh-CN" altLang="en-US"/>
          </a:p>
        </p:txBody>
      </p:sp>
      <p:sp>
        <p:nvSpPr>
          <p:cNvPr id="6" name="页脚占位符 4">
            <a:extLst>
              <a:ext uri="{FF2B5EF4-FFF2-40B4-BE49-F238E27FC236}">
                <a16:creationId xmlns:a16="http://schemas.microsoft.com/office/drawing/2014/main" id="{EF70BCDE-A9B3-9A48-8561-3E4D35FDD11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81CD81C1-EF48-2C48-812A-A5B348ECD5E1}"/>
              </a:ext>
            </a:extLst>
          </p:cNvPr>
          <p:cNvSpPr>
            <a:spLocks noGrp="1" noChangeArrowheads="1"/>
          </p:cNvSpPr>
          <p:nvPr>
            <p:ph type="sldNum" sz="quarter" idx="12"/>
          </p:nvPr>
        </p:nvSpPr>
        <p:spPr>
          <a:ln/>
        </p:spPr>
        <p:txBody>
          <a:bodyPr/>
          <a:lstStyle>
            <a:lvl1pPr>
              <a:defRPr/>
            </a:lvl1pPr>
          </a:lstStyle>
          <a:p>
            <a:fld id="{29F84157-C227-FD4A-B76B-9F6CA0F99BA2}" type="slidenum">
              <a:rPr lang="zh-CN" altLang="en-US"/>
              <a:pPr/>
              <a:t>‹#›</a:t>
            </a:fld>
            <a:endParaRPr lang="zh-CN" altLang="en-US"/>
          </a:p>
        </p:txBody>
      </p:sp>
    </p:spTree>
    <p:extLst>
      <p:ext uri="{BB962C8B-B14F-4D97-AF65-F5344CB8AC3E}">
        <p14:creationId xmlns:p14="http://schemas.microsoft.com/office/powerpoint/2010/main" val="196368418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1B03BAF5-B9EC-C44F-9AAC-C1760E75AD7B}"/>
              </a:ext>
            </a:extLst>
          </p:cNvPr>
          <p:cNvSpPr>
            <a:spLocks noGrp="1" noChangeArrowheads="1"/>
          </p:cNvSpPr>
          <p:nvPr>
            <p:ph type="dt" sz="half" idx="10"/>
          </p:nvPr>
        </p:nvSpPr>
        <p:spPr>
          <a:ln/>
        </p:spPr>
        <p:txBody>
          <a:bodyPr/>
          <a:lstStyle>
            <a:lvl1pPr>
              <a:defRPr/>
            </a:lvl1pPr>
          </a:lstStyle>
          <a:p>
            <a:pPr>
              <a:defRPr/>
            </a:pPr>
            <a:fld id="{2EEDBFC3-C158-964D-BC1A-65A279276F79}" type="datetime1">
              <a:rPr lang="en-US" altLang="zh-CN" smtClean="0"/>
              <a:t>6/9/23</a:t>
            </a:fld>
            <a:endParaRPr lang="zh-CN" altLang="en-US"/>
          </a:p>
        </p:txBody>
      </p:sp>
      <p:sp>
        <p:nvSpPr>
          <p:cNvPr id="6" name="页脚占位符 4">
            <a:extLst>
              <a:ext uri="{FF2B5EF4-FFF2-40B4-BE49-F238E27FC236}">
                <a16:creationId xmlns:a16="http://schemas.microsoft.com/office/drawing/2014/main" id="{16ADEA67-CB62-6A4C-9F19-43587E94015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C639FB9-3284-C54F-BF28-F8676EB71F33}"/>
              </a:ext>
            </a:extLst>
          </p:cNvPr>
          <p:cNvSpPr>
            <a:spLocks noGrp="1" noChangeArrowheads="1"/>
          </p:cNvSpPr>
          <p:nvPr>
            <p:ph type="sldNum" sz="quarter" idx="12"/>
          </p:nvPr>
        </p:nvSpPr>
        <p:spPr>
          <a:ln/>
        </p:spPr>
        <p:txBody>
          <a:bodyPr/>
          <a:lstStyle>
            <a:lvl1pPr>
              <a:defRPr/>
            </a:lvl1pPr>
          </a:lstStyle>
          <a:p>
            <a:fld id="{6FED5780-DBB0-474E-88AF-C77068869AB7}" type="slidenum">
              <a:rPr lang="zh-CN" altLang="en-US"/>
              <a:pPr/>
              <a:t>‹#›</a:t>
            </a:fld>
            <a:endParaRPr lang="zh-CN" altLang="en-US"/>
          </a:p>
        </p:txBody>
      </p:sp>
    </p:spTree>
    <p:extLst>
      <p:ext uri="{BB962C8B-B14F-4D97-AF65-F5344CB8AC3E}">
        <p14:creationId xmlns:p14="http://schemas.microsoft.com/office/powerpoint/2010/main" val="6138160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1A3C8D5-A7D0-2F44-8163-1719C8BD1BC6}"/>
              </a:ext>
            </a:extLst>
          </p:cNvPr>
          <p:cNvSpPr>
            <a:spLocks noGrp="1" noChangeArrowheads="1"/>
          </p:cNvSpPr>
          <p:nvPr>
            <p:ph type="dt" sz="half" idx="10"/>
          </p:nvPr>
        </p:nvSpPr>
        <p:spPr>
          <a:ln/>
        </p:spPr>
        <p:txBody>
          <a:bodyPr/>
          <a:lstStyle>
            <a:lvl1pPr>
              <a:defRPr/>
            </a:lvl1pPr>
          </a:lstStyle>
          <a:p>
            <a:pPr>
              <a:defRPr/>
            </a:pPr>
            <a:fld id="{6C5D6053-F1BB-9846-A9B1-7ADB78A2D14B}" type="datetime1">
              <a:rPr lang="en-US" altLang="zh-CN" smtClean="0"/>
              <a:t>6/9/23</a:t>
            </a:fld>
            <a:endParaRPr lang="zh-CN" altLang="en-US"/>
          </a:p>
        </p:txBody>
      </p:sp>
      <p:sp>
        <p:nvSpPr>
          <p:cNvPr id="5" name="页脚占位符 4">
            <a:extLst>
              <a:ext uri="{FF2B5EF4-FFF2-40B4-BE49-F238E27FC236}">
                <a16:creationId xmlns:a16="http://schemas.microsoft.com/office/drawing/2014/main" id="{8F5F654A-9D47-2147-9CD0-15D25C619D7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799E5FB0-207E-784D-8C3F-0EA91DFC3832}"/>
              </a:ext>
            </a:extLst>
          </p:cNvPr>
          <p:cNvSpPr>
            <a:spLocks noGrp="1" noChangeArrowheads="1"/>
          </p:cNvSpPr>
          <p:nvPr>
            <p:ph type="sldNum" sz="quarter" idx="12"/>
          </p:nvPr>
        </p:nvSpPr>
        <p:spPr>
          <a:ln/>
        </p:spPr>
        <p:txBody>
          <a:bodyPr/>
          <a:lstStyle>
            <a:lvl1pPr>
              <a:defRPr/>
            </a:lvl1pPr>
          </a:lstStyle>
          <a:p>
            <a:fld id="{3D73E199-78DD-2B4D-B0F7-B99F29BAC89E}" type="slidenum">
              <a:rPr lang="zh-CN" altLang="en-US"/>
              <a:pPr/>
              <a:t>‹#›</a:t>
            </a:fld>
            <a:endParaRPr lang="zh-CN" altLang="en-US"/>
          </a:p>
        </p:txBody>
      </p:sp>
    </p:spTree>
    <p:extLst>
      <p:ext uri="{BB962C8B-B14F-4D97-AF65-F5344CB8AC3E}">
        <p14:creationId xmlns:p14="http://schemas.microsoft.com/office/powerpoint/2010/main" val="30471879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0F92647-20A9-734C-8A3D-62E6B7144010}"/>
              </a:ext>
            </a:extLst>
          </p:cNvPr>
          <p:cNvSpPr>
            <a:spLocks noGrp="1" noChangeArrowheads="1"/>
          </p:cNvSpPr>
          <p:nvPr>
            <p:ph type="dt" sz="half" idx="10"/>
          </p:nvPr>
        </p:nvSpPr>
        <p:spPr>
          <a:ln/>
        </p:spPr>
        <p:txBody>
          <a:bodyPr/>
          <a:lstStyle>
            <a:lvl1pPr>
              <a:defRPr/>
            </a:lvl1pPr>
          </a:lstStyle>
          <a:p>
            <a:pPr>
              <a:defRPr/>
            </a:pPr>
            <a:fld id="{1A3C0EB6-14CA-9444-BF34-F0B7E85BB5A2}" type="datetime1">
              <a:rPr lang="en-US" altLang="zh-CN" smtClean="0"/>
              <a:t>6/9/23</a:t>
            </a:fld>
            <a:endParaRPr lang="zh-CN" altLang="en-US"/>
          </a:p>
        </p:txBody>
      </p:sp>
      <p:sp>
        <p:nvSpPr>
          <p:cNvPr id="5" name="页脚占位符 4">
            <a:extLst>
              <a:ext uri="{FF2B5EF4-FFF2-40B4-BE49-F238E27FC236}">
                <a16:creationId xmlns:a16="http://schemas.microsoft.com/office/drawing/2014/main" id="{5CF50345-828C-0546-93B9-E445F4189B1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34CD0C9-2128-9042-9EC8-DCF435422139}"/>
              </a:ext>
            </a:extLst>
          </p:cNvPr>
          <p:cNvSpPr>
            <a:spLocks noGrp="1" noChangeArrowheads="1"/>
          </p:cNvSpPr>
          <p:nvPr>
            <p:ph type="sldNum" sz="quarter" idx="12"/>
          </p:nvPr>
        </p:nvSpPr>
        <p:spPr>
          <a:ln/>
        </p:spPr>
        <p:txBody>
          <a:bodyPr/>
          <a:lstStyle>
            <a:lvl1pPr>
              <a:defRPr/>
            </a:lvl1pPr>
          </a:lstStyle>
          <a:p>
            <a:fld id="{7E3AAE80-D7CA-1540-9ACA-1F173E546E67}" type="slidenum">
              <a:rPr lang="zh-CN" altLang="en-US"/>
              <a:pPr/>
              <a:t>‹#›</a:t>
            </a:fld>
            <a:endParaRPr lang="zh-CN" altLang="en-US"/>
          </a:p>
        </p:txBody>
      </p:sp>
    </p:spTree>
    <p:extLst>
      <p:ext uri="{BB962C8B-B14F-4D97-AF65-F5344CB8AC3E}">
        <p14:creationId xmlns:p14="http://schemas.microsoft.com/office/powerpoint/2010/main" val="294190963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0D10FDEB-EA52-2346-8265-8E6765D2894F}"/>
              </a:ext>
            </a:extLst>
          </p:cNvPr>
          <p:cNvSpPr>
            <a:spLocks noGrp="1" noChangeArrowheads="1"/>
          </p:cNvSpPr>
          <p:nvPr>
            <p:ph type="dt" sz="half" idx="10"/>
          </p:nvPr>
        </p:nvSpPr>
        <p:spPr>
          <a:ln/>
        </p:spPr>
        <p:txBody>
          <a:bodyPr/>
          <a:lstStyle>
            <a:lvl1pPr>
              <a:defRPr/>
            </a:lvl1pPr>
          </a:lstStyle>
          <a:p>
            <a:pPr>
              <a:defRPr/>
            </a:pPr>
            <a:fld id="{72B96327-CCFF-D148-80DD-4217C92D46FF}" type="datetime1">
              <a:rPr lang="en-US" altLang="zh-CN" smtClean="0"/>
              <a:t>6/9/23</a:t>
            </a:fld>
            <a:endParaRPr lang="zh-CN" altLang="en-US"/>
          </a:p>
        </p:txBody>
      </p:sp>
      <p:sp>
        <p:nvSpPr>
          <p:cNvPr id="5" name="页脚占位符 4">
            <a:extLst>
              <a:ext uri="{FF2B5EF4-FFF2-40B4-BE49-F238E27FC236}">
                <a16:creationId xmlns:a16="http://schemas.microsoft.com/office/drawing/2014/main" id="{F1E6F47C-8DC2-7749-9688-8545523F5EB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63E5BA6E-02EA-3445-81B7-A65C3E68F749}"/>
              </a:ext>
            </a:extLst>
          </p:cNvPr>
          <p:cNvSpPr>
            <a:spLocks noGrp="1" noChangeArrowheads="1"/>
          </p:cNvSpPr>
          <p:nvPr>
            <p:ph type="sldNum" sz="quarter" idx="12"/>
          </p:nvPr>
        </p:nvSpPr>
        <p:spPr>
          <a:ln/>
        </p:spPr>
        <p:txBody>
          <a:bodyPr/>
          <a:lstStyle>
            <a:lvl1pPr>
              <a:defRPr/>
            </a:lvl1pPr>
          </a:lstStyle>
          <a:p>
            <a:fld id="{04FBA4AC-EA2D-6849-AF48-2AEF0B5E133E}" type="slidenum">
              <a:rPr lang="zh-CN" altLang="en-US"/>
              <a:pPr/>
              <a:t>‹#›</a:t>
            </a:fld>
            <a:endParaRPr lang="zh-CN" altLang="en-US"/>
          </a:p>
        </p:txBody>
      </p:sp>
    </p:spTree>
    <p:extLst>
      <p:ext uri="{BB962C8B-B14F-4D97-AF65-F5344CB8AC3E}">
        <p14:creationId xmlns:p14="http://schemas.microsoft.com/office/powerpoint/2010/main" val="48984129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978FDC8-BACF-2842-9992-307ACC21FB61}"/>
              </a:ext>
            </a:extLst>
          </p:cNvPr>
          <p:cNvSpPr>
            <a:spLocks noGrp="1" noChangeArrowheads="1"/>
          </p:cNvSpPr>
          <p:nvPr>
            <p:ph type="dt" sz="half" idx="10"/>
          </p:nvPr>
        </p:nvSpPr>
        <p:spPr>
          <a:ln/>
        </p:spPr>
        <p:txBody>
          <a:bodyPr/>
          <a:lstStyle>
            <a:lvl1pPr>
              <a:defRPr/>
            </a:lvl1pPr>
          </a:lstStyle>
          <a:p>
            <a:pPr>
              <a:defRPr/>
            </a:pPr>
            <a:fld id="{F219596E-BBFB-2E4E-9044-EFFFCBCECCB0}" type="datetime1">
              <a:rPr lang="en-US" altLang="zh-CN" smtClean="0"/>
              <a:t>6/9/23</a:t>
            </a:fld>
            <a:endParaRPr lang="zh-CN" altLang="en-US"/>
          </a:p>
        </p:txBody>
      </p:sp>
      <p:sp>
        <p:nvSpPr>
          <p:cNvPr id="5" name="页脚占位符 4">
            <a:extLst>
              <a:ext uri="{FF2B5EF4-FFF2-40B4-BE49-F238E27FC236}">
                <a16:creationId xmlns:a16="http://schemas.microsoft.com/office/drawing/2014/main" id="{358622E7-C74A-B343-BBD3-0395FA44B4E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2BBF7446-9C74-684B-AAA8-593C77F40122}"/>
              </a:ext>
            </a:extLst>
          </p:cNvPr>
          <p:cNvSpPr>
            <a:spLocks noGrp="1" noChangeArrowheads="1"/>
          </p:cNvSpPr>
          <p:nvPr>
            <p:ph type="sldNum" sz="quarter" idx="12"/>
          </p:nvPr>
        </p:nvSpPr>
        <p:spPr>
          <a:ln/>
        </p:spPr>
        <p:txBody>
          <a:bodyPr/>
          <a:lstStyle>
            <a:lvl1pPr>
              <a:defRPr/>
            </a:lvl1pPr>
          </a:lstStyle>
          <a:p>
            <a:fld id="{C537EECA-0F83-074E-AA7E-7B277D6F2F37}" type="slidenum">
              <a:rPr lang="zh-CN" altLang="en-US"/>
              <a:pPr/>
              <a:t>‹#›</a:t>
            </a:fld>
            <a:endParaRPr lang="zh-CN" altLang="en-US"/>
          </a:p>
        </p:txBody>
      </p:sp>
    </p:spTree>
    <p:extLst>
      <p:ext uri="{BB962C8B-B14F-4D97-AF65-F5344CB8AC3E}">
        <p14:creationId xmlns:p14="http://schemas.microsoft.com/office/powerpoint/2010/main" val="26558176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44EBD0F4-9FFA-A24C-A7CA-F9A3C16A2BBD}"/>
              </a:ext>
            </a:extLst>
          </p:cNvPr>
          <p:cNvSpPr>
            <a:spLocks noGrp="1" noChangeArrowheads="1"/>
          </p:cNvSpPr>
          <p:nvPr>
            <p:ph type="dt" sz="half" idx="10"/>
          </p:nvPr>
        </p:nvSpPr>
        <p:spPr>
          <a:ln/>
        </p:spPr>
        <p:txBody>
          <a:bodyPr/>
          <a:lstStyle>
            <a:lvl1pPr>
              <a:defRPr/>
            </a:lvl1pPr>
          </a:lstStyle>
          <a:p>
            <a:pPr>
              <a:defRPr/>
            </a:pPr>
            <a:fld id="{BA425C01-CC83-6A4C-BFF7-4DC80C026B55}" type="datetime1">
              <a:rPr lang="en-US" altLang="zh-CN" smtClean="0"/>
              <a:t>6/9/23</a:t>
            </a:fld>
            <a:endParaRPr lang="zh-CN" altLang="en-US"/>
          </a:p>
        </p:txBody>
      </p:sp>
      <p:sp>
        <p:nvSpPr>
          <p:cNvPr id="5" name="页脚占位符 4">
            <a:extLst>
              <a:ext uri="{FF2B5EF4-FFF2-40B4-BE49-F238E27FC236}">
                <a16:creationId xmlns:a16="http://schemas.microsoft.com/office/drawing/2014/main" id="{C5F78BB1-0C65-F046-A24C-7F0595E73BE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4A34F60-E979-3646-9903-4089B54FC6F4}"/>
              </a:ext>
            </a:extLst>
          </p:cNvPr>
          <p:cNvSpPr>
            <a:spLocks noGrp="1" noChangeArrowheads="1"/>
          </p:cNvSpPr>
          <p:nvPr>
            <p:ph type="sldNum" sz="quarter" idx="12"/>
          </p:nvPr>
        </p:nvSpPr>
        <p:spPr>
          <a:ln/>
        </p:spPr>
        <p:txBody>
          <a:bodyPr/>
          <a:lstStyle>
            <a:lvl1pPr>
              <a:defRPr/>
            </a:lvl1pPr>
          </a:lstStyle>
          <a:p>
            <a:fld id="{91CD24CD-3C82-4B4F-A560-23EB0F06C0A6}" type="slidenum">
              <a:rPr lang="zh-CN" altLang="en-US"/>
              <a:pPr/>
              <a:t>‹#›</a:t>
            </a:fld>
            <a:endParaRPr lang="zh-CN" altLang="en-US"/>
          </a:p>
        </p:txBody>
      </p:sp>
    </p:spTree>
    <p:extLst>
      <p:ext uri="{BB962C8B-B14F-4D97-AF65-F5344CB8AC3E}">
        <p14:creationId xmlns:p14="http://schemas.microsoft.com/office/powerpoint/2010/main" val="187184523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3DB27D0A-34AF-A74C-B90F-3284D80FC450}"/>
              </a:ext>
            </a:extLst>
          </p:cNvPr>
          <p:cNvSpPr>
            <a:spLocks noGrp="1" noChangeArrowheads="1"/>
          </p:cNvSpPr>
          <p:nvPr>
            <p:ph type="dt" sz="half" idx="10"/>
          </p:nvPr>
        </p:nvSpPr>
        <p:spPr>
          <a:ln/>
        </p:spPr>
        <p:txBody>
          <a:bodyPr/>
          <a:lstStyle>
            <a:lvl1pPr>
              <a:defRPr/>
            </a:lvl1pPr>
          </a:lstStyle>
          <a:p>
            <a:pPr>
              <a:defRPr/>
            </a:pPr>
            <a:fld id="{7716655D-39D1-8241-8274-4BD26BEA4C01}" type="datetime1">
              <a:rPr lang="en-US" altLang="zh-CN" smtClean="0"/>
              <a:t>6/9/23</a:t>
            </a:fld>
            <a:endParaRPr lang="zh-CN" altLang="en-US"/>
          </a:p>
        </p:txBody>
      </p:sp>
      <p:sp>
        <p:nvSpPr>
          <p:cNvPr id="6" name="页脚占位符 4">
            <a:extLst>
              <a:ext uri="{FF2B5EF4-FFF2-40B4-BE49-F238E27FC236}">
                <a16:creationId xmlns:a16="http://schemas.microsoft.com/office/drawing/2014/main" id="{E9976F53-D8BE-044D-AC02-E519EEB712C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53DFBC08-2EEC-1048-A350-0AE20427244B}"/>
              </a:ext>
            </a:extLst>
          </p:cNvPr>
          <p:cNvSpPr>
            <a:spLocks noGrp="1" noChangeArrowheads="1"/>
          </p:cNvSpPr>
          <p:nvPr>
            <p:ph type="sldNum" sz="quarter" idx="12"/>
          </p:nvPr>
        </p:nvSpPr>
        <p:spPr>
          <a:ln/>
        </p:spPr>
        <p:txBody>
          <a:bodyPr/>
          <a:lstStyle>
            <a:lvl1pPr>
              <a:defRPr/>
            </a:lvl1pPr>
          </a:lstStyle>
          <a:p>
            <a:fld id="{ADAE121C-B84C-DA4F-BEC3-E4CC4DF89DF3}" type="slidenum">
              <a:rPr lang="zh-CN" altLang="en-US"/>
              <a:pPr/>
              <a:t>‹#›</a:t>
            </a:fld>
            <a:endParaRPr lang="zh-CN" altLang="en-US"/>
          </a:p>
        </p:txBody>
      </p:sp>
    </p:spTree>
    <p:extLst>
      <p:ext uri="{BB962C8B-B14F-4D97-AF65-F5344CB8AC3E}">
        <p14:creationId xmlns:p14="http://schemas.microsoft.com/office/powerpoint/2010/main" val="10198572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88A61A66-6B9B-8A47-9AFD-0E9924D1DE2E}"/>
              </a:ext>
            </a:extLst>
          </p:cNvPr>
          <p:cNvSpPr>
            <a:spLocks noGrp="1" noChangeArrowheads="1"/>
          </p:cNvSpPr>
          <p:nvPr>
            <p:ph type="dt" sz="half" idx="10"/>
          </p:nvPr>
        </p:nvSpPr>
        <p:spPr>
          <a:ln/>
        </p:spPr>
        <p:txBody>
          <a:bodyPr/>
          <a:lstStyle>
            <a:lvl1pPr>
              <a:defRPr/>
            </a:lvl1pPr>
          </a:lstStyle>
          <a:p>
            <a:pPr>
              <a:defRPr/>
            </a:pPr>
            <a:fld id="{B8F7CD7E-6380-FB4A-9F98-64B87AB4A625}" type="datetime1">
              <a:rPr lang="en-US" altLang="zh-CN" smtClean="0"/>
              <a:t>6/9/23</a:t>
            </a:fld>
            <a:endParaRPr lang="zh-CN" altLang="en-US"/>
          </a:p>
        </p:txBody>
      </p:sp>
      <p:sp>
        <p:nvSpPr>
          <p:cNvPr id="8" name="页脚占位符 4">
            <a:extLst>
              <a:ext uri="{FF2B5EF4-FFF2-40B4-BE49-F238E27FC236}">
                <a16:creationId xmlns:a16="http://schemas.microsoft.com/office/drawing/2014/main" id="{3C770653-107D-F847-92BB-F55E0F38026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47BEF9AF-EEFC-E44F-8EE9-A3AE3EB1294B}"/>
              </a:ext>
            </a:extLst>
          </p:cNvPr>
          <p:cNvSpPr>
            <a:spLocks noGrp="1" noChangeArrowheads="1"/>
          </p:cNvSpPr>
          <p:nvPr>
            <p:ph type="sldNum" sz="quarter" idx="12"/>
          </p:nvPr>
        </p:nvSpPr>
        <p:spPr>
          <a:ln/>
        </p:spPr>
        <p:txBody>
          <a:bodyPr/>
          <a:lstStyle>
            <a:lvl1pPr>
              <a:defRPr/>
            </a:lvl1pPr>
          </a:lstStyle>
          <a:p>
            <a:fld id="{B8EA4755-CACD-BC44-B90E-1486543FFC74}" type="slidenum">
              <a:rPr lang="zh-CN" altLang="en-US"/>
              <a:pPr/>
              <a:t>‹#›</a:t>
            </a:fld>
            <a:endParaRPr lang="zh-CN" altLang="en-US"/>
          </a:p>
        </p:txBody>
      </p:sp>
    </p:spTree>
    <p:extLst>
      <p:ext uri="{BB962C8B-B14F-4D97-AF65-F5344CB8AC3E}">
        <p14:creationId xmlns:p14="http://schemas.microsoft.com/office/powerpoint/2010/main" val="10339995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812A1AFC-34D8-C34B-BD97-F89FDE0A2D3B}"/>
              </a:ext>
            </a:extLst>
          </p:cNvPr>
          <p:cNvSpPr>
            <a:spLocks noGrp="1" noChangeArrowheads="1"/>
          </p:cNvSpPr>
          <p:nvPr>
            <p:ph type="dt" sz="half" idx="10"/>
          </p:nvPr>
        </p:nvSpPr>
        <p:spPr>
          <a:ln/>
        </p:spPr>
        <p:txBody>
          <a:bodyPr/>
          <a:lstStyle>
            <a:lvl1pPr>
              <a:defRPr/>
            </a:lvl1pPr>
          </a:lstStyle>
          <a:p>
            <a:pPr>
              <a:defRPr/>
            </a:pPr>
            <a:fld id="{D0EDCBCC-3FCB-2343-8635-E38FB7C9553F}" type="datetime1">
              <a:rPr lang="en-US" altLang="zh-CN" smtClean="0"/>
              <a:t>6/9/23</a:t>
            </a:fld>
            <a:endParaRPr lang="zh-CN" altLang="en-US"/>
          </a:p>
        </p:txBody>
      </p:sp>
      <p:sp>
        <p:nvSpPr>
          <p:cNvPr id="6" name="页脚占位符 4">
            <a:extLst>
              <a:ext uri="{FF2B5EF4-FFF2-40B4-BE49-F238E27FC236}">
                <a16:creationId xmlns:a16="http://schemas.microsoft.com/office/drawing/2014/main" id="{74775262-3447-3D40-95CC-F0BD6C3D3C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BE7B8D9-968F-6345-A4AE-91010A12EDC7}"/>
              </a:ext>
            </a:extLst>
          </p:cNvPr>
          <p:cNvSpPr>
            <a:spLocks noGrp="1" noChangeArrowheads="1"/>
          </p:cNvSpPr>
          <p:nvPr>
            <p:ph type="sldNum" sz="quarter" idx="12"/>
          </p:nvPr>
        </p:nvSpPr>
        <p:spPr>
          <a:ln/>
        </p:spPr>
        <p:txBody>
          <a:bodyPr/>
          <a:lstStyle>
            <a:lvl1pPr>
              <a:defRPr/>
            </a:lvl1pPr>
          </a:lstStyle>
          <a:p>
            <a:fld id="{040E4EB8-4934-414E-B197-F0F2E0D616E1}" type="slidenum">
              <a:rPr lang="zh-CN" altLang="en-US"/>
              <a:pPr/>
              <a:t>‹#›</a:t>
            </a:fld>
            <a:endParaRPr lang="zh-CN" altLang="en-US"/>
          </a:p>
        </p:txBody>
      </p:sp>
      <p:pic>
        <p:nvPicPr>
          <p:cNvPr id="8" name="Picture 7">
            <a:extLst>
              <a:ext uri="{FF2B5EF4-FFF2-40B4-BE49-F238E27FC236}">
                <a16:creationId xmlns:a16="http://schemas.microsoft.com/office/drawing/2014/main" id="{3060B883-AE82-A046-A831-8571201D712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411551747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F7F92E6F-5811-9D4E-8839-E9B8087CD470}"/>
              </a:ext>
            </a:extLst>
          </p:cNvPr>
          <p:cNvSpPr>
            <a:spLocks noGrp="1" noChangeArrowheads="1"/>
          </p:cNvSpPr>
          <p:nvPr>
            <p:ph type="dt" sz="half" idx="10"/>
          </p:nvPr>
        </p:nvSpPr>
        <p:spPr>
          <a:ln/>
        </p:spPr>
        <p:txBody>
          <a:bodyPr/>
          <a:lstStyle>
            <a:lvl1pPr>
              <a:defRPr/>
            </a:lvl1pPr>
          </a:lstStyle>
          <a:p>
            <a:pPr>
              <a:defRPr/>
            </a:pPr>
            <a:fld id="{2353DA9D-CD71-6449-845E-FCD7206B46C3}" type="datetime1">
              <a:rPr lang="en-US" altLang="zh-CN" smtClean="0"/>
              <a:t>6/9/23</a:t>
            </a:fld>
            <a:endParaRPr lang="zh-CN" altLang="en-US"/>
          </a:p>
        </p:txBody>
      </p:sp>
      <p:sp>
        <p:nvSpPr>
          <p:cNvPr id="4" name="页脚占位符 4">
            <a:extLst>
              <a:ext uri="{FF2B5EF4-FFF2-40B4-BE49-F238E27FC236}">
                <a16:creationId xmlns:a16="http://schemas.microsoft.com/office/drawing/2014/main" id="{CCE58DD4-A724-3B41-B9EA-C0BAFEB12B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E7F8F36C-47FF-504E-B8F8-A727FD6EA6EF}"/>
              </a:ext>
            </a:extLst>
          </p:cNvPr>
          <p:cNvSpPr>
            <a:spLocks noGrp="1" noChangeArrowheads="1"/>
          </p:cNvSpPr>
          <p:nvPr>
            <p:ph type="sldNum" sz="quarter" idx="12"/>
          </p:nvPr>
        </p:nvSpPr>
        <p:spPr>
          <a:ln/>
        </p:spPr>
        <p:txBody>
          <a:bodyPr/>
          <a:lstStyle>
            <a:lvl1pPr>
              <a:defRPr/>
            </a:lvl1pPr>
          </a:lstStyle>
          <a:p>
            <a:fld id="{97C31C0B-3BD0-C346-AD92-FFB9409DEC4A}" type="slidenum">
              <a:rPr lang="zh-CN" altLang="en-US"/>
              <a:pPr/>
              <a:t>‹#›</a:t>
            </a:fld>
            <a:endParaRPr lang="zh-CN" altLang="en-US"/>
          </a:p>
        </p:txBody>
      </p:sp>
    </p:spTree>
    <p:extLst>
      <p:ext uri="{BB962C8B-B14F-4D97-AF65-F5344CB8AC3E}">
        <p14:creationId xmlns:p14="http://schemas.microsoft.com/office/powerpoint/2010/main" val="67060328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0597CFEF-3BBC-7F49-9699-E6FE9C4D956B}"/>
              </a:ext>
            </a:extLst>
          </p:cNvPr>
          <p:cNvSpPr>
            <a:spLocks noGrp="1" noChangeArrowheads="1"/>
          </p:cNvSpPr>
          <p:nvPr>
            <p:ph type="dt" sz="half" idx="10"/>
          </p:nvPr>
        </p:nvSpPr>
        <p:spPr>
          <a:ln/>
        </p:spPr>
        <p:txBody>
          <a:bodyPr/>
          <a:lstStyle>
            <a:lvl1pPr>
              <a:defRPr/>
            </a:lvl1pPr>
          </a:lstStyle>
          <a:p>
            <a:pPr>
              <a:defRPr/>
            </a:pPr>
            <a:fld id="{507987D8-232F-8842-8DC5-CD4A5461FAB8}" type="datetime1">
              <a:rPr lang="en-US" altLang="zh-CN" smtClean="0"/>
              <a:t>6/9/23</a:t>
            </a:fld>
            <a:endParaRPr lang="zh-CN" altLang="en-US"/>
          </a:p>
        </p:txBody>
      </p:sp>
      <p:sp>
        <p:nvSpPr>
          <p:cNvPr id="3" name="页脚占位符 4">
            <a:extLst>
              <a:ext uri="{FF2B5EF4-FFF2-40B4-BE49-F238E27FC236}">
                <a16:creationId xmlns:a16="http://schemas.microsoft.com/office/drawing/2014/main" id="{932D3A42-FAF6-EC47-83EC-7292A52DD50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0317BA92-3C06-EE4A-8412-22902F56AF47}"/>
              </a:ext>
            </a:extLst>
          </p:cNvPr>
          <p:cNvSpPr>
            <a:spLocks noGrp="1" noChangeArrowheads="1"/>
          </p:cNvSpPr>
          <p:nvPr>
            <p:ph type="sldNum" sz="quarter" idx="12"/>
          </p:nvPr>
        </p:nvSpPr>
        <p:spPr>
          <a:ln/>
        </p:spPr>
        <p:txBody>
          <a:bodyPr/>
          <a:lstStyle>
            <a:lvl1pPr>
              <a:defRPr/>
            </a:lvl1pPr>
          </a:lstStyle>
          <a:p>
            <a:fld id="{6103A8A3-875B-954D-A713-5CE8E4FF9A13}" type="slidenum">
              <a:rPr lang="zh-CN" altLang="en-US"/>
              <a:pPr/>
              <a:t>‹#›</a:t>
            </a:fld>
            <a:endParaRPr lang="zh-CN" altLang="en-US"/>
          </a:p>
        </p:txBody>
      </p:sp>
    </p:spTree>
    <p:extLst>
      <p:ext uri="{BB962C8B-B14F-4D97-AF65-F5344CB8AC3E}">
        <p14:creationId xmlns:p14="http://schemas.microsoft.com/office/powerpoint/2010/main" val="402558176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8E28CDD2-7E41-4A4C-8AEC-13F56AD7E291}"/>
              </a:ext>
            </a:extLst>
          </p:cNvPr>
          <p:cNvSpPr>
            <a:spLocks noGrp="1" noChangeArrowheads="1"/>
          </p:cNvSpPr>
          <p:nvPr>
            <p:ph type="dt" sz="half" idx="10"/>
          </p:nvPr>
        </p:nvSpPr>
        <p:spPr>
          <a:ln/>
        </p:spPr>
        <p:txBody>
          <a:bodyPr/>
          <a:lstStyle>
            <a:lvl1pPr>
              <a:defRPr/>
            </a:lvl1pPr>
          </a:lstStyle>
          <a:p>
            <a:pPr>
              <a:defRPr/>
            </a:pPr>
            <a:fld id="{482A0D55-B912-C14F-9C93-9589D42A4265}" type="datetime1">
              <a:rPr lang="en-US" altLang="zh-CN" smtClean="0"/>
              <a:t>6/9/23</a:t>
            </a:fld>
            <a:endParaRPr lang="zh-CN" altLang="en-US"/>
          </a:p>
        </p:txBody>
      </p:sp>
      <p:sp>
        <p:nvSpPr>
          <p:cNvPr id="6" name="页脚占位符 4">
            <a:extLst>
              <a:ext uri="{FF2B5EF4-FFF2-40B4-BE49-F238E27FC236}">
                <a16:creationId xmlns:a16="http://schemas.microsoft.com/office/drawing/2014/main" id="{4C65C12A-03DC-FB47-A050-D8DC8F804D7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AEE7509F-D544-8443-91B2-ABF72C74EF0B}"/>
              </a:ext>
            </a:extLst>
          </p:cNvPr>
          <p:cNvSpPr>
            <a:spLocks noGrp="1" noChangeArrowheads="1"/>
          </p:cNvSpPr>
          <p:nvPr>
            <p:ph type="sldNum" sz="quarter" idx="12"/>
          </p:nvPr>
        </p:nvSpPr>
        <p:spPr>
          <a:ln/>
        </p:spPr>
        <p:txBody>
          <a:bodyPr/>
          <a:lstStyle>
            <a:lvl1pPr>
              <a:defRPr/>
            </a:lvl1pPr>
          </a:lstStyle>
          <a:p>
            <a:fld id="{56DC716C-6385-8E4A-928B-89DC07E842CE}" type="slidenum">
              <a:rPr lang="zh-CN" altLang="en-US"/>
              <a:pPr/>
              <a:t>‹#›</a:t>
            </a:fld>
            <a:endParaRPr lang="zh-CN" altLang="en-US"/>
          </a:p>
        </p:txBody>
      </p:sp>
    </p:spTree>
    <p:extLst>
      <p:ext uri="{BB962C8B-B14F-4D97-AF65-F5344CB8AC3E}">
        <p14:creationId xmlns:p14="http://schemas.microsoft.com/office/powerpoint/2010/main" val="386877488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1270CA67-7657-DA44-AA98-AC9872067D69}"/>
              </a:ext>
            </a:extLst>
          </p:cNvPr>
          <p:cNvSpPr>
            <a:spLocks noGrp="1" noChangeArrowheads="1"/>
          </p:cNvSpPr>
          <p:nvPr>
            <p:ph type="dt" sz="half" idx="10"/>
          </p:nvPr>
        </p:nvSpPr>
        <p:spPr>
          <a:ln/>
        </p:spPr>
        <p:txBody>
          <a:bodyPr/>
          <a:lstStyle>
            <a:lvl1pPr>
              <a:defRPr/>
            </a:lvl1pPr>
          </a:lstStyle>
          <a:p>
            <a:pPr>
              <a:defRPr/>
            </a:pPr>
            <a:fld id="{86E3FF8C-955B-DC4F-B658-29DC43C90DE8}" type="datetime1">
              <a:rPr lang="en-US" altLang="zh-CN" smtClean="0"/>
              <a:t>6/9/23</a:t>
            </a:fld>
            <a:endParaRPr lang="zh-CN" altLang="en-US"/>
          </a:p>
        </p:txBody>
      </p:sp>
      <p:sp>
        <p:nvSpPr>
          <p:cNvPr id="6" name="页脚占位符 4">
            <a:extLst>
              <a:ext uri="{FF2B5EF4-FFF2-40B4-BE49-F238E27FC236}">
                <a16:creationId xmlns:a16="http://schemas.microsoft.com/office/drawing/2014/main" id="{4D6EFD2E-F6C8-7F4D-84D6-C3F447A1E3A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AB5604D6-BEC4-DC40-AF5E-C63E76BAF45B}"/>
              </a:ext>
            </a:extLst>
          </p:cNvPr>
          <p:cNvSpPr>
            <a:spLocks noGrp="1" noChangeArrowheads="1"/>
          </p:cNvSpPr>
          <p:nvPr>
            <p:ph type="sldNum" sz="quarter" idx="12"/>
          </p:nvPr>
        </p:nvSpPr>
        <p:spPr>
          <a:ln/>
        </p:spPr>
        <p:txBody>
          <a:bodyPr/>
          <a:lstStyle>
            <a:lvl1pPr>
              <a:defRPr/>
            </a:lvl1pPr>
          </a:lstStyle>
          <a:p>
            <a:fld id="{7318B4DC-A52F-EB46-8B05-9A4A51063D41}" type="slidenum">
              <a:rPr lang="zh-CN" altLang="en-US"/>
              <a:pPr/>
              <a:t>‹#›</a:t>
            </a:fld>
            <a:endParaRPr lang="zh-CN" altLang="en-US"/>
          </a:p>
        </p:txBody>
      </p:sp>
    </p:spTree>
    <p:extLst>
      <p:ext uri="{BB962C8B-B14F-4D97-AF65-F5344CB8AC3E}">
        <p14:creationId xmlns:p14="http://schemas.microsoft.com/office/powerpoint/2010/main" val="106265776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5B930BD-725F-6F42-8AAF-FBB932D7E52A}"/>
              </a:ext>
            </a:extLst>
          </p:cNvPr>
          <p:cNvSpPr>
            <a:spLocks noGrp="1" noChangeArrowheads="1"/>
          </p:cNvSpPr>
          <p:nvPr>
            <p:ph type="dt" sz="half" idx="10"/>
          </p:nvPr>
        </p:nvSpPr>
        <p:spPr>
          <a:ln/>
        </p:spPr>
        <p:txBody>
          <a:bodyPr/>
          <a:lstStyle>
            <a:lvl1pPr>
              <a:defRPr/>
            </a:lvl1pPr>
          </a:lstStyle>
          <a:p>
            <a:pPr>
              <a:defRPr/>
            </a:pPr>
            <a:fld id="{F73B1C8E-0710-354A-8D7E-47799037A974}" type="datetime1">
              <a:rPr lang="en-US" altLang="zh-CN" smtClean="0"/>
              <a:t>6/9/23</a:t>
            </a:fld>
            <a:endParaRPr lang="zh-CN" altLang="en-US"/>
          </a:p>
        </p:txBody>
      </p:sp>
      <p:sp>
        <p:nvSpPr>
          <p:cNvPr id="5" name="页脚占位符 4">
            <a:extLst>
              <a:ext uri="{FF2B5EF4-FFF2-40B4-BE49-F238E27FC236}">
                <a16:creationId xmlns:a16="http://schemas.microsoft.com/office/drawing/2014/main" id="{81BFDD64-46F6-AF44-BF2A-6D9B1ECF6AC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BB1E2D13-CEB9-054D-9F0B-E238B417DE6F}"/>
              </a:ext>
            </a:extLst>
          </p:cNvPr>
          <p:cNvSpPr>
            <a:spLocks noGrp="1" noChangeArrowheads="1"/>
          </p:cNvSpPr>
          <p:nvPr>
            <p:ph type="sldNum" sz="quarter" idx="12"/>
          </p:nvPr>
        </p:nvSpPr>
        <p:spPr>
          <a:ln/>
        </p:spPr>
        <p:txBody>
          <a:bodyPr/>
          <a:lstStyle>
            <a:lvl1pPr>
              <a:defRPr/>
            </a:lvl1pPr>
          </a:lstStyle>
          <a:p>
            <a:fld id="{F2BB69BC-FDED-EE49-928C-B293EB696119}" type="slidenum">
              <a:rPr lang="zh-CN" altLang="en-US"/>
              <a:pPr/>
              <a:t>‹#›</a:t>
            </a:fld>
            <a:endParaRPr lang="zh-CN" altLang="en-US"/>
          </a:p>
        </p:txBody>
      </p:sp>
    </p:spTree>
    <p:extLst>
      <p:ext uri="{BB962C8B-B14F-4D97-AF65-F5344CB8AC3E}">
        <p14:creationId xmlns:p14="http://schemas.microsoft.com/office/powerpoint/2010/main" val="409109719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C3168026-32F8-114E-898B-53DE75BB8079}"/>
              </a:ext>
            </a:extLst>
          </p:cNvPr>
          <p:cNvSpPr>
            <a:spLocks noGrp="1" noChangeArrowheads="1"/>
          </p:cNvSpPr>
          <p:nvPr>
            <p:ph type="dt" sz="half" idx="10"/>
          </p:nvPr>
        </p:nvSpPr>
        <p:spPr>
          <a:ln/>
        </p:spPr>
        <p:txBody>
          <a:bodyPr/>
          <a:lstStyle>
            <a:lvl1pPr>
              <a:defRPr/>
            </a:lvl1pPr>
          </a:lstStyle>
          <a:p>
            <a:pPr>
              <a:defRPr/>
            </a:pPr>
            <a:fld id="{AA6D06A7-4595-3E44-9624-55ABD5A29D45}" type="datetime1">
              <a:rPr lang="en-US" altLang="zh-CN" smtClean="0"/>
              <a:t>6/9/23</a:t>
            </a:fld>
            <a:endParaRPr lang="zh-CN" altLang="en-US"/>
          </a:p>
        </p:txBody>
      </p:sp>
      <p:sp>
        <p:nvSpPr>
          <p:cNvPr id="5" name="页脚占位符 4">
            <a:extLst>
              <a:ext uri="{FF2B5EF4-FFF2-40B4-BE49-F238E27FC236}">
                <a16:creationId xmlns:a16="http://schemas.microsoft.com/office/drawing/2014/main" id="{1CDFBFDD-8453-F845-9472-FEBEABA7B3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E3FB33F-94CB-1F40-8B9B-38EAFDE5D749}"/>
              </a:ext>
            </a:extLst>
          </p:cNvPr>
          <p:cNvSpPr>
            <a:spLocks noGrp="1" noChangeArrowheads="1"/>
          </p:cNvSpPr>
          <p:nvPr>
            <p:ph type="sldNum" sz="quarter" idx="12"/>
          </p:nvPr>
        </p:nvSpPr>
        <p:spPr>
          <a:ln/>
        </p:spPr>
        <p:txBody>
          <a:bodyPr/>
          <a:lstStyle>
            <a:lvl1pPr>
              <a:defRPr/>
            </a:lvl1pPr>
          </a:lstStyle>
          <a:p>
            <a:fld id="{A47F94A6-02EC-8345-87EE-A586ED6F70E6}" type="slidenum">
              <a:rPr lang="zh-CN" altLang="en-US"/>
              <a:pPr/>
              <a:t>‹#›</a:t>
            </a:fld>
            <a:endParaRPr lang="zh-CN" altLang="en-US"/>
          </a:p>
        </p:txBody>
      </p:sp>
    </p:spTree>
    <p:extLst>
      <p:ext uri="{BB962C8B-B14F-4D97-AF65-F5344CB8AC3E}">
        <p14:creationId xmlns:p14="http://schemas.microsoft.com/office/powerpoint/2010/main" val="330721869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a:extLst>
              <a:ext uri="{FF2B5EF4-FFF2-40B4-BE49-F238E27FC236}">
                <a16:creationId xmlns:a16="http://schemas.microsoft.com/office/drawing/2014/main" id="{60425F41-71D5-484E-96BD-D020F5D8D643}"/>
              </a:ext>
            </a:extLst>
          </p:cNvPr>
          <p:cNvSpPr>
            <a:spLocks noGrp="1" noChangeArrowheads="1"/>
          </p:cNvSpPr>
          <p:nvPr>
            <p:ph type="dt" sz="half" idx="10"/>
          </p:nvPr>
        </p:nvSpPr>
        <p:spPr>
          <a:ln/>
        </p:spPr>
        <p:txBody>
          <a:bodyPr/>
          <a:lstStyle>
            <a:lvl1pPr>
              <a:defRPr/>
            </a:lvl1pPr>
          </a:lstStyle>
          <a:p>
            <a:pPr>
              <a:defRPr/>
            </a:pPr>
            <a:fld id="{8545BD0D-D921-6049-B455-767B289D0E99}" type="datetime1">
              <a:rPr lang="en-US" altLang="zh-CN" smtClean="0"/>
              <a:t>6/9/23</a:t>
            </a:fld>
            <a:endParaRPr lang="zh-CN" altLang="en-US"/>
          </a:p>
        </p:txBody>
      </p:sp>
      <p:sp>
        <p:nvSpPr>
          <p:cNvPr id="5" name="页脚占位符 5">
            <a:extLst>
              <a:ext uri="{FF2B5EF4-FFF2-40B4-BE49-F238E27FC236}">
                <a16:creationId xmlns:a16="http://schemas.microsoft.com/office/drawing/2014/main" id="{B8A92874-7BA8-B24B-AECF-F7480B42CB2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8F47D846-FD40-F245-BB6F-BCECEDB7D74D}"/>
              </a:ext>
            </a:extLst>
          </p:cNvPr>
          <p:cNvSpPr>
            <a:spLocks noGrp="1" noChangeArrowheads="1"/>
          </p:cNvSpPr>
          <p:nvPr>
            <p:ph type="sldNum" sz="quarter" idx="12"/>
          </p:nvPr>
        </p:nvSpPr>
        <p:spPr>
          <a:ln/>
        </p:spPr>
        <p:txBody>
          <a:bodyPr/>
          <a:lstStyle>
            <a:lvl1pPr>
              <a:defRPr/>
            </a:lvl1pPr>
          </a:lstStyle>
          <a:p>
            <a:fld id="{D8ABB781-CC6B-FC4F-A7FF-0A27906B55D2}" type="slidenum">
              <a:rPr lang="zh-CN" altLang="en-US"/>
              <a:pPr/>
              <a:t>‹#›</a:t>
            </a:fld>
            <a:endParaRPr lang="zh-CN" altLang="en-US"/>
          </a:p>
        </p:txBody>
      </p:sp>
    </p:spTree>
    <p:extLst>
      <p:ext uri="{BB962C8B-B14F-4D97-AF65-F5344CB8AC3E}">
        <p14:creationId xmlns:p14="http://schemas.microsoft.com/office/powerpoint/2010/main" val="23201712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22DA0284-9269-B043-AA6F-9FBCE758EB79}"/>
              </a:ext>
            </a:extLst>
          </p:cNvPr>
          <p:cNvSpPr>
            <a:spLocks noGrp="1" noChangeArrowheads="1"/>
          </p:cNvSpPr>
          <p:nvPr>
            <p:ph type="dt" sz="half" idx="10"/>
          </p:nvPr>
        </p:nvSpPr>
        <p:spPr>
          <a:ln/>
        </p:spPr>
        <p:txBody>
          <a:bodyPr/>
          <a:lstStyle>
            <a:lvl1pPr>
              <a:defRPr/>
            </a:lvl1pPr>
          </a:lstStyle>
          <a:p>
            <a:pPr>
              <a:defRPr/>
            </a:pPr>
            <a:fld id="{C4D6AD2E-147F-F346-BFED-0ADF4DE5366E}" type="datetime1">
              <a:rPr lang="en-US" altLang="zh-CN" smtClean="0"/>
              <a:t>6/9/23</a:t>
            </a:fld>
            <a:endParaRPr lang="zh-CN" altLang="en-US"/>
          </a:p>
        </p:txBody>
      </p:sp>
      <p:sp>
        <p:nvSpPr>
          <p:cNvPr id="5" name="页脚占位符 5">
            <a:extLst>
              <a:ext uri="{FF2B5EF4-FFF2-40B4-BE49-F238E27FC236}">
                <a16:creationId xmlns:a16="http://schemas.microsoft.com/office/drawing/2014/main" id="{F4C2B37A-73EB-784D-8F7C-97B816B8E41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26007F20-460F-CB47-941B-B35F39FB2696}"/>
              </a:ext>
            </a:extLst>
          </p:cNvPr>
          <p:cNvSpPr>
            <a:spLocks noGrp="1" noChangeArrowheads="1"/>
          </p:cNvSpPr>
          <p:nvPr>
            <p:ph type="sldNum" sz="quarter" idx="12"/>
          </p:nvPr>
        </p:nvSpPr>
        <p:spPr>
          <a:ln/>
        </p:spPr>
        <p:txBody>
          <a:bodyPr/>
          <a:lstStyle>
            <a:lvl1pPr>
              <a:defRPr/>
            </a:lvl1pPr>
          </a:lstStyle>
          <a:p>
            <a:fld id="{E2CE755E-A803-7640-A3FF-BF603684BD8F}" type="slidenum">
              <a:rPr lang="zh-CN" altLang="en-US"/>
              <a:pPr/>
              <a:t>‹#›</a:t>
            </a:fld>
            <a:endParaRPr lang="zh-CN" altLang="en-US"/>
          </a:p>
        </p:txBody>
      </p:sp>
    </p:spTree>
    <p:extLst>
      <p:ext uri="{BB962C8B-B14F-4D97-AF65-F5344CB8AC3E}">
        <p14:creationId xmlns:p14="http://schemas.microsoft.com/office/powerpoint/2010/main" val="50263539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a:extLst>
              <a:ext uri="{FF2B5EF4-FFF2-40B4-BE49-F238E27FC236}">
                <a16:creationId xmlns:a16="http://schemas.microsoft.com/office/drawing/2014/main" id="{1053F3A6-F4B2-3645-A461-81C7A2979C60}"/>
              </a:ext>
            </a:extLst>
          </p:cNvPr>
          <p:cNvSpPr>
            <a:spLocks noGrp="1" noChangeArrowheads="1"/>
          </p:cNvSpPr>
          <p:nvPr>
            <p:ph type="dt" sz="half" idx="10"/>
          </p:nvPr>
        </p:nvSpPr>
        <p:spPr>
          <a:ln/>
        </p:spPr>
        <p:txBody>
          <a:bodyPr/>
          <a:lstStyle>
            <a:lvl1pPr>
              <a:defRPr/>
            </a:lvl1pPr>
          </a:lstStyle>
          <a:p>
            <a:pPr>
              <a:defRPr/>
            </a:pPr>
            <a:fld id="{9D04F0B9-8938-0940-853D-19F44105FD20}" type="datetime1">
              <a:rPr lang="en-US" altLang="zh-CN" smtClean="0"/>
              <a:t>6/9/23</a:t>
            </a:fld>
            <a:endParaRPr lang="zh-CN" altLang="en-US"/>
          </a:p>
        </p:txBody>
      </p:sp>
      <p:sp>
        <p:nvSpPr>
          <p:cNvPr id="5" name="页脚占位符 5">
            <a:extLst>
              <a:ext uri="{FF2B5EF4-FFF2-40B4-BE49-F238E27FC236}">
                <a16:creationId xmlns:a16="http://schemas.microsoft.com/office/drawing/2014/main" id="{7F34A315-6B82-744A-AC60-AB8B54189A7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4ABE2A66-E692-304E-9D65-8CC9FAA91499}"/>
              </a:ext>
            </a:extLst>
          </p:cNvPr>
          <p:cNvSpPr>
            <a:spLocks noGrp="1" noChangeArrowheads="1"/>
          </p:cNvSpPr>
          <p:nvPr>
            <p:ph type="sldNum" sz="quarter" idx="12"/>
          </p:nvPr>
        </p:nvSpPr>
        <p:spPr>
          <a:ln/>
        </p:spPr>
        <p:txBody>
          <a:bodyPr/>
          <a:lstStyle>
            <a:lvl1pPr>
              <a:defRPr/>
            </a:lvl1pPr>
          </a:lstStyle>
          <a:p>
            <a:fld id="{9721E47F-C5EB-284D-A7B6-E3826DFC133A}" type="slidenum">
              <a:rPr lang="zh-CN" altLang="en-US"/>
              <a:pPr/>
              <a:t>‹#›</a:t>
            </a:fld>
            <a:endParaRPr lang="zh-CN" altLang="en-US"/>
          </a:p>
        </p:txBody>
      </p:sp>
    </p:spTree>
    <p:extLst>
      <p:ext uri="{BB962C8B-B14F-4D97-AF65-F5344CB8AC3E}">
        <p14:creationId xmlns:p14="http://schemas.microsoft.com/office/powerpoint/2010/main" val="398733124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7D078AB8-6413-0F4E-8475-04FCD2954E9A}"/>
              </a:ext>
            </a:extLst>
          </p:cNvPr>
          <p:cNvSpPr>
            <a:spLocks noGrp="1" noChangeArrowheads="1"/>
          </p:cNvSpPr>
          <p:nvPr>
            <p:ph type="dt" sz="half" idx="10"/>
          </p:nvPr>
        </p:nvSpPr>
        <p:spPr>
          <a:ln/>
        </p:spPr>
        <p:txBody>
          <a:bodyPr/>
          <a:lstStyle>
            <a:lvl1pPr>
              <a:defRPr/>
            </a:lvl1pPr>
          </a:lstStyle>
          <a:p>
            <a:pPr>
              <a:defRPr/>
            </a:pPr>
            <a:fld id="{C87A6AC4-5230-7747-8E3D-9A10E50DF0A3}" type="datetime1">
              <a:rPr lang="en-US" altLang="zh-CN" smtClean="0"/>
              <a:t>6/9/23</a:t>
            </a:fld>
            <a:endParaRPr lang="zh-CN" altLang="en-US"/>
          </a:p>
        </p:txBody>
      </p:sp>
      <p:sp>
        <p:nvSpPr>
          <p:cNvPr id="6" name="页脚占位符 5">
            <a:extLst>
              <a:ext uri="{FF2B5EF4-FFF2-40B4-BE49-F238E27FC236}">
                <a16:creationId xmlns:a16="http://schemas.microsoft.com/office/drawing/2014/main" id="{ED030E47-781D-CF43-80FE-26B630BE3F8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FF7D7155-4402-4741-9673-660FDC2E13E7}"/>
              </a:ext>
            </a:extLst>
          </p:cNvPr>
          <p:cNvSpPr>
            <a:spLocks noGrp="1" noChangeArrowheads="1"/>
          </p:cNvSpPr>
          <p:nvPr>
            <p:ph type="sldNum" sz="quarter" idx="12"/>
          </p:nvPr>
        </p:nvSpPr>
        <p:spPr>
          <a:ln/>
        </p:spPr>
        <p:txBody>
          <a:bodyPr/>
          <a:lstStyle>
            <a:lvl1pPr>
              <a:defRPr/>
            </a:lvl1pPr>
          </a:lstStyle>
          <a:p>
            <a:fld id="{C8E2E26D-6F32-634B-9A48-EE5B4A7F7ACA}" type="slidenum">
              <a:rPr lang="zh-CN" altLang="en-US"/>
              <a:pPr/>
              <a:t>‹#›</a:t>
            </a:fld>
            <a:endParaRPr lang="zh-CN" altLang="en-US"/>
          </a:p>
        </p:txBody>
      </p:sp>
    </p:spTree>
    <p:extLst>
      <p:ext uri="{BB962C8B-B14F-4D97-AF65-F5344CB8AC3E}">
        <p14:creationId xmlns:p14="http://schemas.microsoft.com/office/powerpoint/2010/main" val="32321533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F7EB0947-DE14-5F43-A87F-4A9E1DB4EDBA}"/>
              </a:ext>
            </a:extLst>
          </p:cNvPr>
          <p:cNvSpPr>
            <a:spLocks noGrp="1" noChangeArrowheads="1"/>
          </p:cNvSpPr>
          <p:nvPr>
            <p:ph type="dt" sz="half" idx="10"/>
          </p:nvPr>
        </p:nvSpPr>
        <p:spPr>
          <a:ln/>
        </p:spPr>
        <p:txBody>
          <a:bodyPr/>
          <a:lstStyle>
            <a:lvl1pPr>
              <a:defRPr/>
            </a:lvl1pPr>
          </a:lstStyle>
          <a:p>
            <a:pPr>
              <a:defRPr/>
            </a:pPr>
            <a:fld id="{456A9DFF-A6C9-0745-87F6-732C9D0CE1DB}" type="datetime1">
              <a:rPr lang="en-US" altLang="zh-CN" smtClean="0"/>
              <a:t>6/9/23</a:t>
            </a:fld>
            <a:endParaRPr lang="zh-CN" altLang="en-US"/>
          </a:p>
        </p:txBody>
      </p:sp>
      <p:sp>
        <p:nvSpPr>
          <p:cNvPr id="8" name="页脚占位符 4">
            <a:extLst>
              <a:ext uri="{FF2B5EF4-FFF2-40B4-BE49-F238E27FC236}">
                <a16:creationId xmlns:a16="http://schemas.microsoft.com/office/drawing/2014/main" id="{A1E935A2-B697-3640-A456-F6EB51C625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6960F591-0C0E-A543-AD13-5EBCFE294462}"/>
              </a:ext>
            </a:extLst>
          </p:cNvPr>
          <p:cNvSpPr>
            <a:spLocks noGrp="1" noChangeArrowheads="1"/>
          </p:cNvSpPr>
          <p:nvPr>
            <p:ph type="sldNum" sz="quarter" idx="12"/>
          </p:nvPr>
        </p:nvSpPr>
        <p:spPr>
          <a:ln/>
        </p:spPr>
        <p:txBody>
          <a:bodyPr/>
          <a:lstStyle>
            <a:lvl1pPr>
              <a:defRPr/>
            </a:lvl1pPr>
          </a:lstStyle>
          <a:p>
            <a:fld id="{6D8E8C95-B019-8C41-9E59-DE2F28585849}" type="slidenum">
              <a:rPr lang="zh-CN" altLang="en-US"/>
              <a:pPr/>
              <a:t>‹#›</a:t>
            </a:fld>
            <a:endParaRPr lang="zh-CN" altLang="en-US"/>
          </a:p>
        </p:txBody>
      </p:sp>
      <p:pic>
        <p:nvPicPr>
          <p:cNvPr id="10" name="Picture 9">
            <a:extLst>
              <a:ext uri="{FF2B5EF4-FFF2-40B4-BE49-F238E27FC236}">
                <a16:creationId xmlns:a16="http://schemas.microsoft.com/office/drawing/2014/main" id="{4F7CFFEE-39CD-B341-B514-75D0A256CF5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89730898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a:extLst>
              <a:ext uri="{FF2B5EF4-FFF2-40B4-BE49-F238E27FC236}">
                <a16:creationId xmlns:a16="http://schemas.microsoft.com/office/drawing/2014/main" id="{886894DD-99B1-2A4A-9F48-9F006A681895}"/>
              </a:ext>
            </a:extLst>
          </p:cNvPr>
          <p:cNvSpPr>
            <a:spLocks noGrp="1" noChangeArrowheads="1"/>
          </p:cNvSpPr>
          <p:nvPr>
            <p:ph type="dt" sz="half" idx="10"/>
          </p:nvPr>
        </p:nvSpPr>
        <p:spPr>
          <a:ln/>
        </p:spPr>
        <p:txBody>
          <a:bodyPr/>
          <a:lstStyle>
            <a:lvl1pPr>
              <a:defRPr/>
            </a:lvl1pPr>
          </a:lstStyle>
          <a:p>
            <a:pPr>
              <a:defRPr/>
            </a:pPr>
            <a:fld id="{D7C30BF4-83FB-B04B-A51B-ABDA731CFA32}" type="datetime1">
              <a:rPr lang="en-US" altLang="zh-CN" smtClean="0"/>
              <a:t>6/9/23</a:t>
            </a:fld>
            <a:endParaRPr lang="zh-CN" altLang="en-US"/>
          </a:p>
        </p:txBody>
      </p:sp>
      <p:sp>
        <p:nvSpPr>
          <p:cNvPr id="8" name="页脚占位符 5">
            <a:extLst>
              <a:ext uri="{FF2B5EF4-FFF2-40B4-BE49-F238E27FC236}">
                <a16:creationId xmlns:a16="http://schemas.microsoft.com/office/drawing/2014/main" id="{848F41F4-05E1-834F-8021-09B2FB29923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a:extLst>
              <a:ext uri="{FF2B5EF4-FFF2-40B4-BE49-F238E27FC236}">
                <a16:creationId xmlns:a16="http://schemas.microsoft.com/office/drawing/2014/main" id="{961E89C7-565E-3E42-B431-5D69FCB079CD}"/>
              </a:ext>
            </a:extLst>
          </p:cNvPr>
          <p:cNvSpPr>
            <a:spLocks noGrp="1" noChangeArrowheads="1"/>
          </p:cNvSpPr>
          <p:nvPr>
            <p:ph type="sldNum" sz="quarter" idx="12"/>
          </p:nvPr>
        </p:nvSpPr>
        <p:spPr>
          <a:ln/>
        </p:spPr>
        <p:txBody>
          <a:bodyPr/>
          <a:lstStyle>
            <a:lvl1pPr>
              <a:defRPr/>
            </a:lvl1pPr>
          </a:lstStyle>
          <a:p>
            <a:fld id="{45D23AE2-7081-8B4F-B96C-ACA9609EE66E}" type="slidenum">
              <a:rPr lang="zh-CN" altLang="en-US"/>
              <a:pPr/>
              <a:t>‹#›</a:t>
            </a:fld>
            <a:endParaRPr lang="zh-CN" altLang="en-US"/>
          </a:p>
        </p:txBody>
      </p:sp>
    </p:spTree>
    <p:extLst>
      <p:ext uri="{BB962C8B-B14F-4D97-AF65-F5344CB8AC3E}">
        <p14:creationId xmlns:p14="http://schemas.microsoft.com/office/powerpoint/2010/main" val="130275927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a:extLst>
              <a:ext uri="{FF2B5EF4-FFF2-40B4-BE49-F238E27FC236}">
                <a16:creationId xmlns:a16="http://schemas.microsoft.com/office/drawing/2014/main" id="{5BA29FEB-DADB-B544-8331-2113E9D653ED}"/>
              </a:ext>
            </a:extLst>
          </p:cNvPr>
          <p:cNvSpPr>
            <a:spLocks noGrp="1" noChangeArrowheads="1"/>
          </p:cNvSpPr>
          <p:nvPr>
            <p:ph type="dt" sz="half" idx="10"/>
          </p:nvPr>
        </p:nvSpPr>
        <p:spPr>
          <a:ln/>
        </p:spPr>
        <p:txBody>
          <a:bodyPr/>
          <a:lstStyle>
            <a:lvl1pPr>
              <a:defRPr/>
            </a:lvl1pPr>
          </a:lstStyle>
          <a:p>
            <a:pPr>
              <a:defRPr/>
            </a:pPr>
            <a:fld id="{5AF1F228-FADB-A74A-98E4-467D12C634A4}" type="datetime1">
              <a:rPr lang="en-US" altLang="zh-CN" smtClean="0"/>
              <a:t>6/9/23</a:t>
            </a:fld>
            <a:endParaRPr lang="zh-CN" altLang="en-US"/>
          </a:p>
        </p:txBody>
      </p:sp>
      <p:sp>
        <p:nvSpPr>
          <p:cNvPr id="4" name="页脚占位符 5">
            <a:extLst>
              <a:ext uri="{FF2B5EF4-FFF2-40B4-BE49-F238E27FC236}">
                <a16:creationId xmlns:a16="http://schemas.microsoft.com/office/drawing/2014/main" id="{EF97A4F5-134D-E846-A86D-C0291327503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a:extLst>
              <a:ext uri="{FF2B5EF4-FFF2-40B4-BE49-F238E27FC236}">
                <a16:creationId xmlns:a16="http://schemas.microsoft.com/office/drawing/2014/main" id="{2019CCAD-D740-E04B-9E84-9BC2A882472F}"/>
              </a:ext>
            </a:extLst>
          </p:cNvPr>
          <p:cNvSpPr>
            <a:spLocks noGrp="1" noChangeArrowheads="1"/>
          </p:cNvSpPr>
          <p:nvPr>
            <p:ph type="sldNum" sz="quarter" idx="12"/>
          </p:nvPr>
        </p:nvSpPr>
        <p:spPr>
          <a:ln/>
        </p:spPr>
        <p:txBody>
          <a:bodyPr/>
          <a:lstStyle>
            <a:lvl1pPr>
              <a:defRPr/>
            </a:lvl1pPr>
          </a:lstStyle>
          <a:p>
            <a:fld id="{88470904-7208-9E4A-9BFF-271990FF0925}" type="slidenum">
              <a:rPr lang="zh-CN" altLang="en-US"/>
              <a:pPr/>
              <a:t>‹#›</a:t>
            </a:fld>
            <a:endParaRPr lang="zh-CN" altLang="en-US"/>
          </a:p>
        </p:txBody>
      </p:sp>
    </p:spTree>
    <p:extLst>
      <p:ext uri="{BB962C8B-B14F-4D97-AF65-F5344CB8AC3E}">
        <p14:creationId xmlns:p14="http://schemas.microsoft.com/office/powerpoint/2010/main" val="31624239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a:extLst>
              <a:ext uri="{FF2B5EF4-FFF2-40B4-BE49-F238E27FC236}">
                <a16:creationId xmlns:a16="http://schemas.microsoft.com/office/drawing/2014/main" id="{87214611-E0A7-B845-87BA-7C438F1C0E64}"/>
              </a:ext>
            </a:extLst>
          </p:cNvPr>
          <p:cNvSpPr>
            <a:spLocks noGrp="1" noChangeArrowheads="1"/>
          </p:cNvSpPr>
          <p:nvPr>
            <p:ph type="dt" sz="half" idx="10"/>
          </p:nvPr>
        </p:nvSpPr>
        <p:spPr>
          <a:ln/>
        </p:spPr>
        <p:txBody>
          <a:bodyPr/>
          <a:lstStyle>
            <a:lvl1pPr>
              <a:defRPr/>
            </a:lvl1pPr>
          </a:lstStyle>
          <a:p>
            <a:pPr>
              <a:defRPr/>
            </a:pPr>
            <a:fld id="{AE1DCBCF-D1F4-E346-9F9E-B3641FE64900}" type="datetime1">
              <a:rPr lang="en-US" altLang="zh-CN" smtClean="0"/>
              <a:t>6/9/23</a:t>
            </a:fld>
            <a:endParaRPr lang="zh-CN" altLang="en-US"/>
          </a:p>
        </p:txBody>
      </p:sp>
      <p:sp>
        <p:nvSpPr>
          <p:cNvPr id="3" name="页脚占位符 5">
            <a:extLst>
              <a:ext uri="{FF2B5EF4-FFF2-40B4-BE49-F238E27FC236}">
                <a16:creationId xmlns:a16="http://schemas.microsoft.com/office/drawing/2014/main" id="{68812837-06A1-D140-B8F4-F54957EC9FA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a:extLst>
              <a:ext uri="{FF2B5EF4-FFF2-40B4-BE49-F238E27FC236}">
                <a16:creationId xmlns:a16="http://schemas.microsoft.com/office/drawing/2014/main" id="{5F80CC64-7046-474E-A2CD-49FB0D390BAF}"/>
              </a:ext>
            </a:extLst>
          </p:cNvPr>
          <p:cNvSpPr>
            <a:spLocks noGrp="1" noChangeArrowheads="1"/>
          </p:cNvSpPr>
          <p:nvPr>
            <p:ph type="sldNum" sz="quarter" idx="12"/>
          </p:nvPr>
        </p:nvSpPr>
        <p:spPr>
          <a:ln/>
        </p:spPr>
        <p:txBody>
          <a:bodyPr/>
          <a:lstStyle>
            <a:lvl1pPr>
              <a:defRPr/>
            </a:lvl1pPr>
          </a:lstStyle>
          <a:p>
            <a:fld id="{F6DB1672-7A00-4549-AB3D-AEE8B19E8C16}" type="slidenum">
              <a:rPr lang="zh-CN" altLang="en-US"/>
              <a:pPr/>
              <a:t>‹#›</a:t>
            </a:fld>
            <a:endParaRPr lang="zh-CN" altLang="en-US"/>
          </a:p>
        </p:txBody>
      </p:sp>
    </p:spTree>
    <p:extLst>
      <p:ext uri="{BB962C8B-B14F-4D97-AF65-F5344CB8AC3E}">
        <p14:creationId xmlns:p14="http://schemas.microsoft.com/office/powerpoint/2010/main" val="378177573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F0A4B32-0175-9E48-AC60-406AFFD81C60}"/>
              </a:ext>
            </a:extLst>
          </p:cNvPr>
          <p:cNvSpPr>
            <a:spLocks noGrp="1" noChangeArrowheads="1"/>
          </p:cNvSpPr>
          <p:nvPr>
            <p:ph type="dt" sz="half" idx="10"/>
          </p:nvPr>
        </p:nvSpPr>
        <p:spPr>
          <a:ln/>
        </p:spPr>
        <p:txBody>
          <a:bodyPr/>
          <a:lstStyle>
            <a:lvl1pPr>
              <a:defRPr/>
            </a:lvl1pPr>
          </a:lstStyle>
          <a:p>
            <a:pPr>
              <a:defRPr/>
            </a:pPr>
            <a:fld id="{78D18A33-5EFE-1542-8268-C323C50DAE73}" type="datetime1">
              <a:rPr lang="en-US" altLang="zh-CN" smtClean="0"/>
              <a:t>6/9/23</a:t>
            </a:fld>
            <a:endParaRPr lang="zh-CN" altLang="en-US"/>
          </a:p>
        </p:txBody>
      </p:sp>
      <p:sp>
        <p:nvSpPr>
          <p:cNvPr id="6" name="页脚占位符 5">
            <a:extLst>
              <a:ext uri="{FF2B5EF4-FFF2-40B4-BE49-F238E27FC236}">
                <a16:creationId xmlns:a16="http://schemas.microsoft.com/office/drawing/2014/main" id="{89D95AEE-B537-D749-B8B4-794B42DA483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4DB1D42D-7C42-6E4A-9773-EB0D3184EAAC}"/>
              </a:ext>
            </a:extLst>
          </p:cNvPr>
          <p:cNvSpPr>
            <a:spLocks noGrp="1" noChangeArrowheads="1"/>
          </p:cNvSpPr>
          <p:nvPr>
            <p:ph type="sldNum" sz="quarter" idx="12"/>
          </p:nvPr>
        </p:nvSpPr>
        <p:spPr>
          <a:ln/>
        </p:spPr>
        <p:txBody>
          <a:bodyPr/>
          <a:lstStyle>
            <a:lvl1pPr>
              <a:defRPr/>
            </a:lvl1pPr>
          </a:lstStyle>
          <a:p>
            <a:fld id="{4F106E02-3276-5245-A752-8C1FD94193F9}" type="slidenum">
              <a:rPr lang="zh-CN" altLang="en-US"/>
              <a:pPr/>
              <a:t>‹#›</a:t>
            </a:fld>
            <a:endParaRPr lang="zh-CN" altLang="en-US"/>
          </a:p>
        </p:txBody>
      </p:sp>
    </p:spTree>
    <p:extLst>
      <p:ext uri="{BB962C8B-B14F-4D97-AF65-F5344CB8AC3E}">
        <p14:creationId xmlns:p14="http://schemas.microsoft.com/office/powerpoint/2010/main" val="189948437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E5B9341-165A-8A43-8FB8-CE69F3B008CA}"/>
              </a:ext>
            </a:extLst>
          </p:cNvPr>
          <p:cNvSpPr>
            <a:spLocks noGrp="1" noChangeArrowheads="1"/>
          </p:cNvSpPr>
          <p:nvPr>
            <p:ph type="dt" sz="half" idx="10"/>
          </p:nvPr>
        </p:nvSpPr>
        <p:spPr>
          <a:ln/>
        </p:spPr>
        <p:txBody>
          <a:bodyPr/>
          <a:lstStyle>
            <a:lvl1pPr>
              <a:defRPr/>
            </a:lvl1pPr>
          </a:lstStyle>
          <a:p>
            <a:pPr>
              <a:defRPr/>
            </a:pPr>
            <a:fld id="{B1468379-A818-944E-A376-491D64E5D92A}" type="datetime1">
              <a:rPr lang="en-US" altLang="zh-CN" smtClean="0"/>
              <a:t>6/9/23</a:t>
            </a:fld>
            <a:endParaRPr lang="zh-CN" altLang="en-US"/>
          </a:p>
        </p:txBody>
      </p:sp>
      <p:sp>
        <p:nvSpPr>
          <p:cNvPr id="6" name="页脚占位符 5">
            <a:extLst>
              <a:ext uri="{FF2B5EF4-FFF2-40B4-BE49-F238E27FC236}">
                <a16:creationId xmlns:a16="http://schemas.microsoft.com/office/drawing/2014/main" id="{5603778E-0078-0D44-B6DB-EAB7F88C39B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13ACE831-5B38-4C48-A53A-5C3D89C6FC5E}"/>
              </a:ext>
            </a:extLst>
          </p:cNvPr>
          <p:cNvSpPr>
            <a:spLocks noGrp="1" noChangeArrowheads="1"/>
          </p:cNvSpPr>
          <p:nvPr>
            <p:ph type="sldNum" sz="quarter" idx="12"/>
          </p:nvPr>
        </p:nvSpPr>
        <p:spPr>
          <a:ln/>
        </p:spPr>
        <p:txBody>
          <a:bodyPr/>
          <a:lstStyle>
            <a:lvl1pPr>
              <a:defRPr/>
            </a:lvl1pPr>
          </a:lstStyle>
          <a:p>
            <a:fld id="{E9E0D207-9059-D24D-AFC7-3310A8798DEF}" type="slidenum">
              <a:rPr lang="zh-CN" altLang="en-US"/>
              <a:pPr/>
              <a:t>‹#›</a:t>
            </a:fld>
            <a:endParaRPr lang="zh-CN" altLang="en-US"/>
          </a:p>
        </p:txBody>
      </p:sp>
    </p:spTree>
    <p:extLst>
      <p:ext uri="{BB962C8B-B14F-4D97-AF65-F5344CB8AC3E}">
        <p14:creationId xmlns:p14="http://schemas.microsoft.com/office/powerpoint/2010/main" val="288675304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413F51B1-1FD2-7340-A8ED-4F2E81A80D3A}"/>
              </a:ext>
            </a:extLst>
          </p:cNvPr>
          <p:cNvSpPr>
            <a:spLocks noGrp="1" noChangeArrowheads="1"/>
          </p:cNvSpPr>
          <p:nvPr>
            <p:ph type="dt" sz="half" idx="10"/>
          </p:nvPr>
        </p:nvSpPr>
        <p:spPr>
          <a:ln/>
        </p:spPr>
        <p:txBody>
          <a:bodyPr/>
          <a:lstStyle>
            <a:lvl1pPr>
              <a:defRPr/>
            </a:lvl1pPr>
          </a:lstStyle>
          <a:p>
            <a:pPr>
              <a:defRPr/>
            </a:pPr>
            <a:fld id="{A29B1726-83C6-B949-A512-1E13A274449E}" type="datetime1">
              <a:rPr lang="en-US" altLang="zh-CN" smtClean="0"/>
              <a:t>6/9/23</a:t>
            </a:fld>
            <a:endParaRPr lang="zh-CN" altLang="en-US"/>
          </a:p>
        </p:txBody>
      </p:sp>
      <p:sp>
        <p:nvSpPr>
          <p:cNvPr id="5" name="页脚占位符 5">
            <a:extLst>
              <a:ext uri="{FF2B5EF4-FFF2-40B4-BE49-F238E27FC236}">
                <a16:creationId xmlns:a16="http://schemas.microsoft.com/office/drawing/2014/main" id="{1EC87056-70D8-0649-9749-69DAE2A7BB8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16486645-93C8-414D-A07B-344C246E7D19}"/>
              </a:ext>
            </a:extLst>
          </p:cNvPr>
          <p:cNvSpPr>
            <a:spLocks noGrp="1" noChangeArrowheads="1"/>
          </p:cNvSpPr>
          <p:nvPr>
            <p:ph type="sldNum" sz="quarter" idx="12"/>
          </p:nvPr>
        </p:nvSpPr>
        <p:spPr>
          <a:ln/>
        </p:spPr>
        <p:txBody>
          <a:bodyPr/>
          <a:lstStyle>
            <a:lvl1pPr>
              <a:defRPr/>
            </a:lvl1pPr>
          </a:lstStyle>
          <a:p>
            <a:fld id="{3DBC3009-4657-434F-95A9-0EA6511CD909}" type="slidenum">
              <a:rPr lang="zh-CN" altLang="en-US"/>
              <a:pPr/>
              <a:t>‹#›</a:t>
            </a:fld>
            <a:endParaRPr lang="zh-CN" altLang="en-US"/>
          </a:p>
        </p:txBody>
      </p:sp>
    </p:spTree>
    <p:extLst>
      <p:ext uri="{BB962C8B-B14F-4D97-AF65-F5344CB8AC3E}">
        <p14:creationId xmlns:p14="http://schemas.microsoft.com/office/powerpoint/2010/main" val="154348207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CD705CA7-FD2B-3A4B-ACDB-40C172AB8A54}"/>
              </a:ext>
            </a:extLst>
          </p:cNvPr>
          <p:cNvSpPr>
            <a:spLocks noGrp="1" noChangeArrowheads="1"/>
          </p:cNvSpPr>
          <p:nvPr>
            <p:ph type="dt" sz="half" idx="10"/>
          </p:nvPr>
        </p:nvSpPr>
        <p:spPr>
          <a:ln/>
        </p:spPr>
        <p:txBody>
          <a:bodyPr/>
          <a:lstStyle>
            <a:lvl1pPr>
              <a:defRPr/>
            </a:lvl1pPr>
          </a:lstStyle>
          <a:p>
            <a:pPr>
              <a:defRPr/>
            </a:pPr>
            <a:fld id="{F1ACD68B-C4C6-9449-927E-08846023097B}" type="datetime1">
              <a:rPr lang="en-US" altLang="zh-CN" smtClean="0"/>
              <a:t>6/9/23</a:t>
            </a:fld>
            <a:endParaRPr lang="zh-CN" altLang="en-US"/>
          </a:p>
        </p:txBody>
      </p:sp>
      <p:sp>
        <p:nvSpPr>
          <p:cNvPr id="5" name="页脚占位符 5">
            <a:extLst>
              <a:ext uri="{FF2B5EF4-FFF2-40B4-BE49-F238E27FC236}">
                <a16:creationId xmlns:a16="http://schemas.microsoft.com/office/drawing/2014/main" id="{7303FA6B-FD33-B645-9E2C-3B0EE6CEDDE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ABBB2F52-0555-8F4E-94F5-EF5A248311A1}"/>
              </a:ext>
            </a:extLst>
          </p:cNvPr>
          <p:cNvSpPr>
            <a:spLocks noGrp="1" noChangeArrowheads="1"/>
          </p:cNvSpPr>
          <p:nvPr>
            <p:ph type="sldNum" sz="quarter" idx="12"/>
          </p:nvPr>
        </p:nvSpPr>
        <p:spPr>
          <a:ln/>
        </p:spPr>
        <p:txBody>
          <a:bodyPr/>
          <a:lstStyle>
            <a:lvl1pPr>
              <a:defRPr/>
            </a:lvl1pPr>
          </a:lstStyle>
          <a:p>
            <a:fld id="{28C439BB-0BD1-AA43-A823-BD5607ABF965}" type="slidenum">
              <a:rPr lang="zh-CN" altLang="en-US"/>
              <a:pPr/>
              <a:t>‹#›</a:t>
            </a:fld>
            <a:endParaRPr lang="zh-CN" altLang="en-US"/>
          </a:p>
        </p:txBody>
      </p:sp>
    </p:spTree>
    <p:extLst>
      <p:ext uri="{BB962C8B-B14F-4D97-AF65-F5344CB8AC3E}">
        <p14:creationId xmlns:p14="http://schemas.microsoft.com/office/powerpoint/2010/main" val="118274988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6">
            <a:extLst>
              <a:ext uri="{FF2B5EF4-FFF2-40B4-BE49-F238E27FC236}">
                <a16:creationId xmlns:a16="http://schemas.microsoft.com/office/drawing/2014/main" id="{B1E4B12D-1299-2D46-956D-AD489B5A9D5B}"/>
              </a:ext>
            </a:extLst>
          </p:cNvPr>
          <p:cNvSpPr>
            <a:spLocks noGrp="1" noChangeArrowheads="1"/>
          </p:cNvSpPr>
          <p:nvPr>
            <p:ph type="dt" sz="half" idx="10"/>
          </p:nvPr>
        </p:nvSpPr>
        <p:spPr>
          <a:ln/>
        </p:spPr>
        <p:txBody>
          <a:bodyPr/>
          <a:lstStyle>
            <a:lvl1pPr>
              <a:defRPr/>
            </a:lvl1pPr>
          </a:lstStyle>
          <a:p>
            <a:pPr>
              <a:defRPr/>
            </a:pPr>
            <a:fld id="{5600DE4B-FF2B-2544-8FE2-DE58B726F058}" type="datetime1">
              <a:rPr lang="en-US" altLang="zh-CN" smtClean="0"/>
              <a:t>6/9/23</a:t>
            </a:fld>
            <a:endParaRPr lang="zh-CN" altLang="en-US"/>
          </a:p>
        </p:txBody>
      </p:sp>
      <p:sp>
        <p:nvSpPr>
          <p:cNvPr id="5" name="页脚占位符 7">
            <a:extLst>
              <a:ext uri="{FF2B5EF4-FFF2-40B4-BE49-F238E27FC236}">
                <a16:creationId xmlns:a16="http://schemas.microsoft.com/office/drawing/2014/main" id="{EEF471BF-F10D-5544-B703-89AAD922286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E4A6F2CB-BA23-BC4D-99C8-50EE691773CF}"/>
              </a:ext>
            </a:extLst>
          </p:cNvPr>
          <p:cNvSpPr>
            <a:spLocks noGrp="1" noChangeArrowheads="1"/>
          </p:cNvSpPr>
          <p:nvPr>
            <p:ph type="sldNum" sz="quarter" idx="12"/>
          </p:nvPr>
        </p:nvSpPr>
        <p:spPr>
          <a:ln/>
        </p:spPr>
        <p:txBody>
          <a:bodyPr/>
          <a:lstStyle>
            <a:lvl1pPr>
              <a:defRPr/>
            </a:lvl1pPr>
          </a:lstStyle>
          <a:p>
            <a:fld id="{E2D81148-126A-7541-9ECE-406D8F80CFA4}" type="slidenum">
              <a:rPr lang="zh-CN" altLang="en-US"/>
              <a:pPr/>
              <a:t>‹#›</a:t>
            </a:fld>
            <a:endParaRPr lang="zh-CN" altLang="en-US"/>
          </a:p>
        </p:txBody>
      </p:sp>
    </p:spTree>
    <p:extLst>
      <p:ext uri="{BB962C8B-B14F-4D97-AF65-F5344CB8AC3E}">
        <p14:creationId xmlns:p14="http://schemas.microsoft.com/office/powerpoint/2010/main" val="238441998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a:extLst>
              <a:ext uri="{FF2B5EF4-FFF2-40B4-BE49-F238E27FC236}">
                <a16:creationId xmlns:a16="http://schemas.microsoft.com/office/drawing/2014/main" id="{DCFC79F1-DE32-F04E-B049-537067360EC7}"/>
              </a:ext>
            </a:extLst>
          </p:cNvPr>
          <p:cNvSpPr>
            <a:spLocks noGrp="1" noChangeArrowheads="1"/>
          </p:cNvSpPr>
          <p:nvPr>
            <p:ph type="dt" sz="half" idx="10"/>
          </p:nvPr>
        </p:nvSpPr>
        <p:spPr>
          <a:ln/>
        </p:spPr>
        <p:txBody>
          <a:bodyPr/>
          <a:lstStyle>
            <a:lvl1pPr>
              <a:defRPr/>
            </a:lvl1pPr>
          </a:lstStyle>
          <a:p>
            <a:pPr>
              <a:defRPr/>
            </a:pPr>
            <a:fld id="{00297C59-D173-4E48-9751-A1DBEE6E5146}" type="datetime1">
              <a:rPr lang="en-US" altLang="zh-CN" smtClean="0"/>
              <a:t>6/9/23</a:t>
            </a:fld>
            <a:endParaRPr lang="zh-CN" altLang="en-US"/>
          </a:p>
        </p:txBody>
      </p:sp>
      <p:sp>
        <p:nvSpPr>
          <p:cNvPr id="5" name="页脚占位符 7">
            <a:extLst>
              <a:ext uri="{FF2B5EF4-FFF2-40B4-BE49-F238E27FC236}">
                <a16:creationId xmlns:a16="http://schemas.microsoft.com/office/drawing/2014/main" id="{19905D10-B247-D44F-9C17-FE823E6B7F3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A5165190-CB55-0941-925E-442ED6989EEA}"/>
              </a:ext>
            </a:extLst>
          </p:cNvPr>
          <p:cNvSpPr>
            <a:spLocks noGrp="1" noChangeArrowheads="1"/>
          </p:cNvSpPr>
          <p:nvPr>
            <p:ph type="sldNum" sz="quarter" idx="12"/>
          </p:nvPr>
        </p:nvSpPr>
        <p:spPr>
          <a:ln/>
        </p:spPr>
        <p:txBody>
          <a:bodyPr/>
          <a:lstStyle>
            <a:lvl1pPr>
              <a:defRPr/>
            </a:lvl1pPr>
          </a:lstStyle>
          <a:p>
            <a:fld id="{F8A788D1-EB4B-B442-95D8-569563E658E5}" type="slidenum">
              <a:rPr lang="zh-CN" altLang="en-US"/>
              <a:pPr/>
              <a:t>‹#›</a:t>
            </a:fld>
            <a:endParaRPr lang="zh-CN" altLang="en-US"/>
          </a:p>
        </p:txBody>
      </p:sp>
    </p:spTree>
    <p:extLst>
      <p:ext uri="{BB962C8B-B14F-4D97-AF65-F5344CB8AC3E}">
        <p14:creationId xmlns:p14="http://schemas.microsoft.com/office/powerpoint/2010/main" val="379652664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6">
            <a:extLst>
              <a:ext uri="{FF2B5EF4-FFF2-40B4-BE49-F238E27FC236}">
                <a16:creationId xmlns:a16="http://schemas.microsoft.com/office/drawing/2014/main" id="{DC64BFB6-4D5E-3249-B31F-03D903593DE8}"/>
              </a:ext>
            </a:extLst>
          </p:cNvPr>
          <p:cNvSpPr>
            <a:spLocks noGrp="1" noChangeArrowheads="1"/>
          </p:cNvSpPr>
          <p:nvPr>
            <p:ph type="dt" sz="half" idx="10"/>
          </p:nvPr>
        </p:nvSpPr>
        <p:spPr>
          <a:ln/>
        </p:spPr>
        <p:txBody>
          <a:bodyPr/>
          <a:lstStyle>
            <a:lvl1pPr>
              <a:defRPr/>
            </a:lvl1pPr>
          </a:lstStyle>
          <a:p>
            <a:pPr>
              <a:defRPr/>
            </a:pPr>
            <a:fld id="{2DE75807-E1AE-5842-A07A-20BEA7EFB5BA}" type="datetime1">
              <a:rPr lang="en-US" altLang="zh-CN" smtClean="0"/>
              <a:t>6/9/23</a:t>
            </a:fld>
            <a:endParaRPr lang="zh-CN" altLang="en-US"/>
          </a:p>
        </p:txBody>
      </p:sp>
      <p:sp>
        <p:nvSpPr>
          <p:cNvPr id="5" name="页脚占位符 7">
            <a:extLst>
              <a:ext uri="{FF2B5EF4-FFF2-40B4-BE49-F238E27FC236}">
                <a16:creationId xmlns:a16="http://schemas.microsoft.com/office/drawing/2014/main" id="{EB0F4508-31A3-AE46-A8C6-31F9E1079F7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03ED4E60-182E-3443-B916-B702A61D351D}"/>
              </a:ext>
            </a:extLst>
          </p:cNvPr>
          <p:cNvSpPr>
            <a:spLocks noGrp="1" noChangeArrowheads="1"/>
          </p:cNvSpPr>
          <p:nvPr>
            <p:ph type="sldNum" sz="quarter" idx="12"/>
          </p:nvPr>
        </p:nvSpPr>
        <p:spPr>
          <a:ln/>
        </p:spPr>
        <p:txBody>
          <a:bodyPr/>
          <a:lstStyle>
            <a:lvl1pPr>
              <a:defRPr/>
            </a:lvl1pPr>
          </a:lstStyle>
          <a:p>
            <a:fld id="{58C270AC-778B-764F-B6A2-873E9DE2BA40}" type="slidenum">
              <a:rPr lang="zh-CN" altLang="en-US"/>
              <a:pPr/>
              <a:t>‹#›</a:t>
            </a:fld>
            <a:endParaRPr lang="zh-CN" altLang="en-US"/>
          </a:p>
        </p:txBody>
      </p:sp>
    </p:spTree>
    <p:extLst>
      <p:ext uri="{BB962C8B-B14F-4D97-AF65-F5344CB8AC3E}">
        <p14:creationId xmlns:p14="http://schemas.microsoft.com/office/powerpoint/2010/main" val="169193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E8C7713D-AB40-2B4A-9FED-BBF12C7C7719}"/>
              </a:ext>
            </a:extLst>
          </p:cNvPr>
          <p:cNvSpPr>
            <a:spLocks noGrp="1" noChangeArrowheads="1"/>
          </p:cNvSpPr>
          <p:nvPr>
            <p:ph type="dt" sz="half" idx="10"/>
          </p:nvPr>
        </p:nvSpPr>
        <p:spPr>
          <a:ln/>
        </p:spPr>
        <p:txBody>
          <a:bodyPr/>
          <a:lstStyle>
            <a:lvl1pPr>
              <a:defRPr/>
            </a:lvl1pPr>
          </a:lstStyle>
          <a:p>
            <a:pPr>
              <a:defRPr/>
            </a:pPr>
            <a:fld id="{A9725522-6CAD-4C47-B136-AF04BA4C01FE}" type="datetime1">
              <a:rPr lang="en-US" altLang="zh-CN" smtClean="0"/>
              <a:t>6/9/23</a:t>
            </a:fld>
            <a:endParaRPr lang="zh-CN" altLang="en-US"/>
          </a:p>
        </p:txBody>
      </p:sp>
      <p:sp>
        <p:nvSpPr>
          <p:cNvPr id="4" name="页脚占位符 4">
            <a:extLst>
              <a:ext uri="{FF2B5EF4-FFF2-40B4-BE49-F238E27FC236}">
                <a16:creationId xmlns:a16="http://schemas.microsoft.com/office/drawing/2014/main" id="{DFF65AC9-8501-A144-872A-C0CF3DF93E8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D4390ECE-799A-C442-8D58-CA0E55EE1BB5}"/>
              </a:ext>
            </a:extLst>
          </p:cNvPr>
          <p:cNvSpPr>
            <a:spLocks noGrp="1" noChangeArrowheads="1"/>
          </p:cNvSpPr>
          <p:nvPr>
            <p:ph type="sldNum" sz="quarter" idx="12"/>
          </p:nvPr>
        </p:nvSpPr>
        <p:spPr>
          <a:ln/>
        </p:spPr>
        <p:txBody>
          <a:bodyPr/>
          <a:lstStyle>
            <a:lvl1pPr>
              <a:defRPr/>
            </a:lvl1pPr>
          </a:lstStyle>
          <a:p>
            <a:fld id="{D160C5BD-68D0-CE43-95D0-1D11858CC9DB}" type="slidenum">
              <a:rPr lang="zh-CN" altLang="en-US"/>
              <a:pPr/>
              <a:t>‹#›</a:t>
            </a:fld>
            <a:endParaRPr lang="zh-CN" altLang="en-US"/>
          </a:p>
        </p:txBody>
      </p:sp>
      <p:pic>
        <p:nvPicPr>
          <p:cNvPr id="6" name="Picture 5">
            <a:extLst>
              <a:ext uri="{FF2B5EF4-FFF2-40B4-BE49-F238E27FC236}">
                <a16:creationId xmlns:a16="http://schemas.microsoft.com/office/drawing/2014/main" id="{3C05BC99-0A2F-0A46-83A9-65D8BFBF45B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196865867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6">
            <a:extLst>
              <a:ext uri="{FF2B5EF4-FFF2-40B4-BE49-F238E27FC236}">
                <a16:creationId xmlns:a16="http://schemas.microsoft.com/office/drawing/2014/main" id="{36C1B8E5-E9CB-C141-AA36-2CE1A7CBC028}"/>
              </a:ext>
            </a:extLst>
          </p:cNvPr>
          <p:cNvSpPr>
            <a:spLocks noGrp="1" noChangeArrowheads="1"/>
          </p:cNvSpPr>
          <p:nvPr>
            <p:ph type="dt" sz="half" idx="10"/>
          </p:nvPr>
        </p:nvSpPr>
        <p:spPr>
          <a:ln/>
        </p:spPr>
        <p:txBody>
          <a:bodyPr/>
          <a:lstStyle>
            <a:lvl1pPr>
              <a:defRPr/>
            </a:lvl1pPr>
          </a:lstStyle>
          <a:p>
            <a:pPr>
              <a:defRPr/>
            </a:pPr>
            <a:fld id="{E9BC5860-E230-5A4F-AA4A-4A15150EAFA3}" type="datetime1">
              <a:rPr lang="en-US" altLang="zh-CN" smtClean="0"/>
              <a:t>6/9/23</a:t>
            </a:fld>
            <a:endParaRPr lang="zh-CN" altLang="en-US"/>
          </a:p>
        </p:txBody>
      </p:sp>
      <p:sp>
        <p:nvSpPr>
          <p:cNvPr id="6" name="页脚占位符 7">
            <a:extLst>
              <a:ext uri="{FF2B5EF4-FFF2-40B4-BE49-F238E27FC236}">
                <a16:creationId xmlns:a16="http://schemas.microsoft.com/office/drawing/2014/main" id="{B8D920A4-33CE-B343-B811-14A84FE0EB4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a:extLst>
              <a:ext uri="{FF2B5EF4-FFF2-40B4-BE49-F238E27FC236}">
                <a16:creationId xmlns:a16="http://schemas.microsoft.com/office/drawing/2014/main" id="{7C7491BF-E59C-D141-A8ED-E3F07EFC9AAD}"/>
              </a:ext>
            </a:extLst>
          </p:cNvPr>
          <p:cNvSpPr>
            <a:spLocks noGrp="1" noChangeArrowheads="1"/>
          </p:cNvSpPr>
          <p:nvPr>
            <p:ph type="sldNum" sz="quarter" idx="12"/>
          </p:nvPr>
        </p:nvSpPr>
        <p:spPr>
          <a:ln/>
        </p:spPr>
        <p:txBody>
          <a:bodyPr/>
          <a:lstStyle>
            <a:lvl1pPr>
              <a:defRPr/>
            </a:lvl1pPr>
          </a:lstStyle>
          <a:p>
            <a:fld id="{82B261E1-BF67-E64B-9356-70540B6F13BA}" type="slidenum">
              <a:rPr lang="zh-CN" altLang="en-US"/>
              <a:pPr/>
              <a:t>‹#›</a:t>
            </a:fld>
            <a:endParaRPr lang="zh-CN" altLang="en-US"/>
          </a:p>
        </p:txBody>
      </p:sp>
    </p:spTree>
    <p:extLst>
      <p:ext uri="{BB962C8B-B14F-4D97-AF65-F5344CB8AC3E}">
        <p14:creationId xmlns:p14="http://schemas.microsoft.com/office/powerpoint/2010/main" val="332036108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69A4AA9F-784C-2D40-89D1-F330AC3D277D}"/>
              </a:ext>
            </a:extLst>
          </p:cNvPr>
          <p:cNvSpPr>
            <a:spLocks noGrp="1" noChangeArrowheads="1"/>
          </p:cNvSpPr>
          <p:nvPr>
            <p:ph type="dt" sz="half" idx="10"/>
          </p:nvPr>
        </p:nvSpPr>
        <p:spPr>
          <a:ln/>
        </p:spPr>
        <p:txBody>
          <a:bodyPr/>
          <a:lstStyle>
            <a:lvl1pPr>
              <a:defRPr/>
            </a:lvl1pPr>
          </a:lstStyle>
          <a:p>
            <a:pPr>
              <a:defRPr/>
            </a:pPr>
            <a:fld id="{4F875EF8-28C2-3C49-9013-B2C1695E8098}" type="datetime1">
              <a:rPr lang="en-US" altLang="zh-CN" smtClean="0"/>
              <a:t>6/9/23</a:t>
            </a:fld>
            <a:endParaRPr lang="zh-CN" altLang="en-US"/>
          </a:p>
        </p:txBody>
      </p:sp>
      <p:sp>
        <p:nvSpPr>
          <p:cNvPr id="8" name="页脚占位符 7">
            <a:extLst>
              <a:ext uri="{FF2B5EF4-FFF2-40B4-BE49-F238E27FC236}">
                <a16:creationId xmlns:a16="http://schemas.microsoft.com/office/drawing/2014/main" id="{7E047ED4-F9DC-BB41-BB8F-8F85EA3449A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8">
            <a:extLst>
              <a:ext uri="{FF2B5EF4-FFF2-40B4-BE49-F238E27FC236}">
                <a16:creationId xmlns:a16="http://schemas.microsoft.com/office/drawing/2014/main" id="{E4F0ED69-81B8-C74A-864B-66CB9E1FD6F3}"/>
              </a:ext>
            </a:extLst>
          </p:cNvPr>
          <p:cNvSpPr>
            <a:spLocks noGrp="1" noChangeArrowheads="1"/>
          </p:cNvSpPr>
          <p:nvPr>
            <p:ph type="sldNum" sz="quarter" idx="12"/>
          </p:nvPr>
        </p:nvSpPr>
        <p:spPr>
          <a:ln/>
        </p:spPr>
        <p:txBody>
          <a:bodyPr/>
          <a:lstStyle>
            <a:lvl1pPr>
              <a:defRPr/>
            </a:lvl1pPr>
          </a:lstStyle>
          <a:p>
            <a:fld id="{4056AAD7-28BA-B940-8D0A-F00FC15E9187}" type="slidenum">
              <a:rPr lang="zh-CN" altLang="en-US"/>
              <a:pPr/>
              <a:t>‹#›</a:t>
            </a:fld>
            <a:endParaRPr lang="zh-CN" altLang="en-US"/>
          </a:p>
        </p:txBody>
      </p:sp>
    </p:spTree>
    <p:extLst>
      <p:ext uri="{BB962C8B-B14F-4D97-AF65-F5344CB8AC3E}">
        <p14:creationId xmlns:p14="http://schemas.microsoft.com/office/powerpoint/2010/main" val="390248351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6">
            <a:extLst>
              <a:ext uri="{FF2B5EF4-FFF2-40B4-BE49-F238E27FC236}">
                <a16:creationId xmlns:a16="http://schemas.microsoft.com/office/drawing/2014/main" id="{5F79C2CD-86D0-824A-915A-C3B568EFCC5B}"/>
              </a:ext>
            </a:extLst>
          </p:cNvPr>
          <p:cNvSpPr>
            <a:spLocks noGrp="1" noChangeArrowheads="1"/>
          </p:cNvSpPr>
          <p:nvPr>
            <p:ph type="dt" sz="half" idx="10"/>
          </p:nvPr>
        </p:nvSpPr>
        <p:spPr>
          <a:ln/>
        </p:spPr>
        <p:txBody>
          <a:bodyPr/>
          <a:lstStyle>
            <a:lvl1pPr>
              <a:defRPr/>
            </a:lvl1pPr>
          </a:lstStyle>
          <a:p>
            <a:pPr>
              <a:defRPr/>
            </a:pPr>
            <a:fld id="{1EF6986A-1EA0-3648-B6EF-0BDAF1960F9D}" type="datetime1">
              <a:rPr lang="en-US" altLang="zh-CN" smtClean="0"/>
              <a:t>6/9/23</a:t>
            </a:fld>
            <a:endParaRPr lang="zh-CN" altLang="en-US"/>
          </a:p>
        </p:txBody>
      </p:sp>
      <p:sp>
        <p:nvSpPr>
          <p:cNvPr id="4" name="页脚占位符 7">
            <a:extLst>
              <a:ext uri="{FF2B5EF4-FFF2-40B4-BE49-F238E27FC236}">
                <a16:creationId xmlns:a16="http://schemas.microsoft.com/office/drawing/2014/main" id="{B51F74FB-00C3-3E46-B78A-DF7A0C594E81}"/>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8">
            <a:extLst>
              <a:ext uri="{FF2B5EF4-FFF2-40B4-BE49-F238E27FC236}">
                <a16:creationId xmlns:a16="http://schemas.microsoft.com/office/drawing/2014/main" id="{FB62B65D-7F1C-8F46-860B-DCFE8DB0CD90}"/>
              </a:ext>
            </a:extLst>
          </p:cNvPr>
          <p:cNvSpPr>
            <a:spLocks noGrp="1" noChangeArrowheads="1"/>
          </p:cNvSpPr>
          <p:nvPr>
            <p:ph type="sldNum" sz="quarter" idx="12"/>
          </p:nvPr>
        </p:nvSpPr>
        <p:spPr>
          <a:ln/>
        </p:spPr>
        <p:txBody>
          <a:bodyPr/>
          <a:lstStyle>
            <a:lvl1pPr>
              <a:defRPr/>
            </a:lvl1pPr>
          </a:lstStyle>
          <a:p>
            <a:fld id="{DD495862-99F7-B14C-A46D-B9DC526AFDC1}" type="slidenum">
              <a:rPr lang="zh-CN" altLang="en-US"/>
              <a:pPr/>
              <a:t>‹#›</a:t>
            </a:fld>
            <a:endParaRPr lang="zh-CN" altLang="en-US"/>
          </a:p>
        </p:txBody>
      </p:sp>
    </p:spTree>
    <p:extLst>
      <p:ext uri="{BB962C8B-B14F-4D97-AF65-F5344CB8AC3E}">
        <p14:creationId xmlns:p14="http://schemas.microsoft.com/office/powerpoint/2010/main" val="162401125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6">
            <a:extLst>
              <a:ext uri="{FF2B5EF4-FFF2-40B4-BE49-F238E27FC236}">
                <a16:creationId xmlns:a16="http://schemas.microsoft.com/office/drawing/2014/main" id="{AC975E63-D008-8642-8448-BCE3DCFAB0F5}"/>
              </a:ext>
            </a:extLst>
          </p:cNvPr>
          <p:cNvSpPr>
            <a:spLocks noGrp="1" noChangeArrowheads="1"/>
          </p:cNvSpPr>
          <p:nvPr>
            <p:ph type="dt" sz="half" idx="10"/>
          </p:nvPr>
        </p:nvSpPr>
        <p:spPr>
          <a:ln/>
        </p:spPr>
        <p:txBody>
          <a:bodyPr/>
          <a:lstStyle>
            <a:lvl1pPr>
              <a:defRPr/>
            </a:lvl1pPr>
          </a:lstStyle>
          <a:p>
            <a:pPr>
              <a:defRPr/>
            </a:pPr>
            <a:fld id="{87430C44-AFD0-CB42-B452-567536048F23}" type="datetime1">
              <a:rPr lang="en-US" altLang="zh-CN" smtClean="0"/>
              <a:t>6/9/23</a:t>
            </a:fld>
            <a:endParaRPr lang="zh-CN" altLang="en-US"/>
          </a:p>
        </p:txBody>
      </p:sp>
      <p:sp>
        <p:nvSpPr>
          <p:cNvPr id="3" name="页脚占位符 7">
            <a:extLst>
              <a:ext uri="{FF2B5EF4-FFF2-40B4-BE49-F238E27FC236}">
                <a16:creationId xmlns:a16="http://schemas.microsoft.com/office/drawing/2014/main" id="{A5F5E198-AF39-D448-AFD5-6C92A218CB2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8">
            <a:extLst>
              <a:ext uri="{FF2B5EF4-FFF2-40B4-BE49-F238E27FC236}">
                <a16:creationId xmlns:a16="http://schemas.microsoft.com/office/drawing/2014/main" id="{B5B2F684-CB71-2E4A-9346-772DD708BA44}"/>
              </a:ext>
            </a:extLst>
          </p:cNvPr>
          <p:cNvSpPr>
            <a:spLocks noGrp="1" noChangeArrowheads="1"/>
          </p:cNvSpPr>
          <p:nvPr>
            <p:ph type="sldNum" sz="quarter" idx="12"/>
          </p:nvPr>
        </p:nvSpPr>
        <p:spPr>
          <a:ln/>
        </p:spPr>
        <p:txBody>
          <a:bodyPr/>
          <a:lstStyle>
            <a:lvl1pPr>
              <a:defRPr/>
            </a:lvl1pPr>
          </a:lstStyle>
          <a:p>
            <a:fld id="{8033BFF2-F9AB-3D42-BEBB-8945BE53A5A8}" type="slidenum">
              <a:rPr lang="zh-CN" altLang="en-US"/>
              <a:pPr/>
              <a:t>‹#›</a:t>
            </a:fld>
            <a:endParaRPr lang="zh-CN" altLang="en-US"/>
          </a:p>
        </p:txBody>
      </p:sp>
    </p:spTree>
    <p:extLst>
      <p:ext uri="{BB962C8B-B14F-4D97-AF65-F5344CB8AC3E}">
        <p14:creationId xmlns:p14="http://schemas.microsoft.com/office/powerpoint/2010/main" val="370633279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6">
            <a:extLst>
              <a:ext uri="{FF2B5EF4-FFF2-40B4-BE49-F238E27FC236}">
                <a16:creationId xmlns:a16="http://schemas.microsoft.com/office/drawing/2014/main" id="{04B9B8E8-431F-864A-8A17-902D1D05A501}"/>
              </a:ext>
            </a:extLst>
          </p:cNvPr>
          <p:cNvSpPr>
            <a:spLocks noGrp="1" noChangeArrowheads="1"/>
          </p:cNvSpPr>
          <p:nvPr>
            <p:ph type="dt" sz="half" idx="10"/>
          </p:nvPr>
        </p:nvSpPr>
        <p:spPr>
          <a:ln/>
        </p:spPr>
        <p:txBody>
          <a:bodyPr/>
          <a:lstStyle>
            <a:lvl1pPr>
              <a:defRPr/>
            </a:lvl1pPr>
          </a:lstStyle>
          <a:p>
            <a:pPr>
              <a:defRPr/>
            </a:pPr>
            <a:fld id="{12EE1DA3-5986-ED42-AB72-91D1ECC9539A}" type="datetime1">
              <a:rPr lang="en-US" altLang="zh-CN" smtClean="0"/>
              <a:t>6/9/23</a:t>
            </a:fld>
            <a:endParaRPr lang="zh-CN" altLang="en-US"/>
          </a:p>
        </p:txBody>
      </p:sp>
      <p:sp>
        <p:nvSpPr>
          <p:cNvPr id="6" name="页脚占位符 7">
            <a:extLst>
              <a:ext uri="{FF2B5EF4-FFF2-40B4-BE49-F238E27FC236}">
                <a16:creationId xmlns:a16="http://schemas.microsoft.com/office/drawing/2014/main" id="{67B647B5-A6A9-3F45-A54B-1DC2D34307F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a:extLst>
              <a:ext uri="{FF2B5EF4-FFF2-40B4-BE49-F238E27FC236}">
                <a16:creationId xmlns:a16="http://schemas.microsoft.com/office/drawing/2014/main" id="{2E597769-18A9-B84B-BBE0-61A6A98A9B0C}"/>
              </a:ext>
            </a:extLst>
          </p:cNvPr>
          <p:cNvSpPr>
            <a:spLocks noGrp="1" noChangeArrowheads="1"/>
          </p:cNvSpPr>
          <p:nvPr>
            <p:ph type="sldNum" sz="quarter" idx="12"/>
          </p:nvPr>
        </p:nvSpPr>
        <p:spPr>
          <a:ln/>
        </p:spPr>
        <p:txBody>
          <a:bodyPr/>
          <a:lstStyle>
            <a:lvl1pPr>
              <a:defRPr/>
            </a:lvl1pPr>
          </a:lstStyle>
          <a:p>
            <a:fld id="{39B43873-9AEA-5740-86A5-F7E5152F0C53}" type="slidenum">
              <a:rPr lang="zh-CN" altLang="en-US"/>
              <a:pPr/>
              <a:t>‹#›</a:t>
            </a:fld>
            <a:endParaRPr lang="zh-CN" altLang="en-US"/>
          </a:p>
        </p:txBody>
      </p:sp>
    </p:spTree>
    <p:extLst>
      <p:ext uri="{BB962C8B-B14F-4D97-AF65-F5344CB8AC3E}">
        <p14:creationId xmlns:p14="http://schemas.microsoft.com/office/powerpoint/2010/main" val="330468767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6">
            <a:extLst>
              <a:ext uri="{FF2B5EF4-FFF2-40B4-BE49-F238E27FC236}">
                <a16:creationId xmlns:a16="http://schemas.microsoft.com/office/drawing/2014/main" id="{7B535910-16D0-964A-A398-5BD8ECF492AC}"/>
              </a:ext>
            </a:extLst>
          </p:cNvPr>
          <p:cNvSpPr>
            <a:spLocks noGrp="1" noChangeArrowheads="1"/>
          </p:cNvSpPr>
          <p:nvPr>
            <p:ph type="dt" sz="half" idx="10"/>
          </p:nvPr>
        </p:nvSpPr>
        <p:spPr>
          <a:ln/>
        </p:spPr>
        <p:txBody>
          <a:bodyPr/>
          <a:lstStyle>
            <a:lvl1pPr>
              <a:defRPr/>
            </a:lvl1pPr>
          </a:lstStyle>
          <a:p>
            <a:pPr>
              <a:defRPr/>
            </a:pPr>
            <a:fld id="{67045DC8-A95D-5942-8C22-7939AE39E475}" type="datetime1">
              <a:rPr lang="en-US" altLang="zh-CN" smtClean="0"/>
              <a:t>6/9/23</a:t>
            </a:fld>
            <a:endParaRPr lang="zh-CN" altLang="en-US"/>
          </a:p>
        </p:txBody>
      </p:sp>
      <p:sp>
        <p:nvSpPr>
          <p:cNvPr id="6" name="页脚占位符 7">
            <a:extLst>
              <a:ext uri="{FF2B5EF4-FFF2-40B4-BE49-F238E27FC236}">
                <a16:creationId xmlns:a16="http://schemas.microsoft.com/office/drawing/2014/main" id="{620D48D9-CBED-D84D-8C9E-DF64275DF3A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a:extLst>
              <a:ext uri="{FF2B5EF4-FFF2-40B4-BE49-F238E27FC236}">
                <a16:creationId xmlns:a16="http://schemas.microsoft.com/office/drawing/2014/main" id="{FDDF5271-192E-8F44-93BC-AFC8E3F4D70E}"/>
              </a:ext>
            </a:extLst>
          </p:cNvPr>
          <p:cNvSpPr>
            <a:spLocks noGrp="1" noChangeArrowheads="1"/>
          </p:cNvSpPr>
          <p:nvPr>
            <p:ph type="sldNum" sz="quarter" idx="12"/>
          </p:nvPr>
        </p:nvSpPr>
        <p:spPr>
          <a:ln/>
        </p:spPr>
        <p:txBody>
          <a:bodyPr/>
          <a:lstStyle>
            <a:lvl1pPr>
              <a:defRPr/>
            </a:lvl1pPr>
          </a:lstStyle>
          <a:p>
            <a:fld id="{F35D7442-9B1E-FD4E-A9C7-63FAF1ABB3E8}" type="slidenum">
              <a:rPr lang="zh-CN" altLang="en-US"/>
              <a:pPr/>
              <a:t>‹#›</a:t>
            </a:fld>
            <a:endParaRPr lang="zh-CN" altLang="en-US"/>
          </a:p>
        </p:txBody>
      </p:sp>
    </p:spTree>
    <p:extLst>
      <p:ext uri="{BB962C8B-B14F-4D97-AF65-F5344CB8AC3E}">
        <p14:creationId xmlns:p14="http://schemas.microsoft.com/office/powerpoint/2010/main" val="280805895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a:extLst>
              <a:ext uri="{FF2B5EF4-FFF2-40B4-BE49-F238E27FC236}">
                <a16:creationId xmlns:a16="http://schemas.microsoft.com/office/drawing/2014/main" id="{ECD28FBE-13DE-8D43-8E81-C2CE6D852665}"/>
              </a:ext>
            </a:extLst>
          </p:cNvPr>
          <p:cNvSpPr>
            <a:spLocks noGrp="1" noChangeArrowheads="1"/>
          </p:cNvSpPr>
          <p:nvPr>
            <p:ph type="dt" sz="half" idx="10"/>
          </p:nvPr>
        </p:nvSpPr>
        <p:spPr>
          <a:ln/>
        </p:spPr>
        <p:txBody>
          <a:bodyPr/>
          <a:lstStyle>
            <a:lvl1pPr>
              <a:defRPr/>
            </a:lvl1pPr>
          </a:lstStyle>
          <a:p>
            <a:pPr>
              <a:defRPr/>
            </a:pPr>
            <a:fld id="{265A1358-77B0-4145-969D-9D79FB0B347B}" type="datetime1">
              <a:rPr lang="en-US" altLang="zh-CN" smtClean="0"/>
              <a:t>6/9/23</a:t>
            </a:fld>
            <a:endParaRPr lang="zh-CN" altLang="en-US"/>
          </a:p>
        </p:txBody>
      </p:sp>
      <p:sp>
        <p:nvSpPr>
          <p:cNvPr id="5" name="页脚占位符 7">
            <a:extLst>
              <a:ext uri="{FF2B5EF4-FFF2-40B4-BE49-F238E27FC236}">
                <a16:creationId xmlns:a16="http://schemas.microsoft.com/office/drawing/2014/main" id="{D6F9A085-6D7A-D04B-92C3-7C2A2E555D3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0F5AFCE5-8938-DB40-A200-50AFE0A40598}"/>
              </a:ext>
            </a:extLst>
          </p:cNvPr>
          <p:cNvSpPr>
            <a:spLocks noGrp="1" noChangeArrowheads="1"/>
          </p:cNvSpPr>
          <p:nvPr>
            <p:ph type="sldNum" sz="quarter" idx="12"/>
          </p:nvPr>
        </p:nvSpPr>
        <p:spPr>
          <a:ln/>
        </p:spPr>
        <p:txBody>
          <a:bodyPr/>
          <a:lstStyle>
            <a:lvl1pPr>
              <a:defRPr/>
            </a:lvl1pPr>
          </a:lstStyle>
          <a:p>
            <a:fld id="{94F2578B-4FB3-0D41-916F-9183CB71EEE2}" type="slidenum">
              <a:rPr lang="zh-CN" altLang="en-US"/>
              <a:pPr/>
              <a:t>‹#›</a:t>
            </a:fld>
            <a:endParaRPr lang="zh-CN" altLang="en-US"/>
          </a:p>
        </p:txBody>
      </p:sp>
    </p:spTree>
    <p:extLst>
      <p:ext uri="{BB962C8B-B14F-4D97-AF65-F5344CB8AC3E}">
        <p14:creationId xmlns:p14="http://schemas.microsoft.com/office/powerpoint/2010/main" val="396976997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a:extLst>
              <a:ext uri="{FF2B5EF4-FFF2-40B4-BE49-F238E27FC236}">
                <a16:creationId xmlns:a16="http://schemas.microsoft.com/office/drawing/2014/main" id="{226FEFDD-C91A-CC4E-8A6E-28F00652D06C}"/>
              </a:ext>
            </a:extLst>
          </p:cNvPr>
          <p:cNvSpPr>
            <a:spLocks noGrp="1" noChangeArrowheads="1"/>
          </p:cNvSpPr>
          <p:nvPr>
            <p:ph type="dt" sz="half" idx="10"/>
          </p:nvPr>
        </p:nvSpPr>
        <p:spPr>
          <a:ln/>
        </p:spPr>
        <p:txBody>
          <a:bodyPr/>
          <a:lstStyle>
            <a:lvl1pPr>
              <a:defRPr/>
            </a:lvl1pPr>
          </a:lstStyle>
          <a:p>
            <a:pPr>
              <a:defRPr/>
            </a:pPr>
            <a:fld id="{1DBA5F5A-6225-AE4B-94C0-E0F16E395809}" type="datetime1">
              <a:rPr lang="en-US" altLang="zh-CN" smtClean="0"/>
              <a:t>6/9/23</a:t>
            </a:fld>
            <a:endParaRPr lang="zh-CN" altLang="en-US"/>
          </a:p>
        </p:txBody>
      </p:sp>
      <p:sp>
        <p:nvSpPr>
          <p:cNvPr id="5" name="页脚占位符 7">
            <a:extLst>
              <a:ext uri="{FF2B5EF4-FFF2-40B4-BE49-F238E27FC236}">
                <a16:creationId xmlns:a16="http://schemas.microsoft.com/office/drawing/2014/main" id="{87389493-A5D6-C046-8584-1C4015FC83F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B1622DD8-E7DB-124C-A3A0-7996A154FDF4}"/>
              </a:ext>
            </a:extLst>
          </p:cNvPr>
          <p:cNvSpPr>
            <a:spLocks noGrp="1" noChangeArrowheads="1"/>
          </p:cNvSpPr>
          <p:nvPr>
            <p:ph type="sldNum" sz="quarter" idx="12"/>
          </p:nvPr>
        </p:nvSpPr>
        <p:spPr>
          <a:ln/>
        </p:spPr>
        <p:txBody>
          <a:bodyPr/>
          <a:lstStyle>
            <a:lvl1pPr>
              <a:defRPr/>
            </a:lvl1pPr>
          </a:lstStyle>
          <a:p>
            <a:fld id="{8D85CA9C-5849-B14C-9D4D-C1AD01493C59}" type="slidenum">
              <a:rPr lang="zh-CN" altLang="en-US"/>
              <a:pPr/>
              <a:t>‹#›</a:t>
            </a:fld>
            <a:endParaRPr lang="zh-CN" altLang="en-US"/>
          </a:p>
        </p:txBody>
      </p:sp>
    </p:spTree>
    <p:extLst>
      <p:ext uri="{BB962C8B-B14F-4D97-AF65-F5344CB8AC3E}">
        <p14:creationId xmlns:p14="http://schemas.microsoft.com/office/powerpoint/2010/main" val="288222214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2">
            <a:extLst>
              <a:ext uri="{FF2B5EF4-FFF2-40B4-BE49-F238E27FC236}">
                <a16:creationId xmlns:a16="http://schemas.microsoft.com/office/drawing/2014/main" id="{8606B35B-B0BB-3C49-B09C-44EBB16213E8}"/>
              </a:ext>
            </a:extLst>
          </p:cNvPr>
          <p:cNvSpPr>
            <a:spLocks noGrp="1" noChangeArrowheads="1"/>
          </p:cNvSpPr>
          <p:nvPr>
            <p:ph type="dt" sz="half" idx="10"/>
          </p:nvPr>
        </p:nvSpPr>
        <p:spPr>
          <a:ln/>
        </p:spPr>
        <p:txBody>
          <a:bodyPr/>
          <a:lstStyle>
            <a:lvl1pPr>
              <a:defRPr/>
            </a:lvl1pPr>
          </a:lstStyle>
          <a:p>
            <a:pPr>
              <a:defRPr/>
            </a:pPr>
            <a:fld id="{79C2F608-3B03-6D4C-BDD6-DFEC938DBE67}" type="datetime1">
              <a:rPr lang="en-US" altLang="zh-CN" smtClean="0"/>
              <a:t>6/9/23</a:t>
            </a:fld>
            <a:endParaRPr lang="zh-CN" altLang="en-US"/>
          </a:p>
        </p:txBody>
      </p:sp>
      <p:sp>
        <p:nvSpPr>
          <p:cNvPr id="5" name="页脚占位符 3">
            <a:extLst>
              <a:ext uri="{FF2B5EF4-FFF2-40B4-BE49-F238E27FC236}">
                <a16:creationId xmlns:a16="http://schemas.microsoft.com/office/drawing/2014/main" id="{30209FBC-5FBC-7D41-8764-83044E3D8E3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639D79A1-3F31-2C44-AFCA-7AA77E76FBCE}"/>
              </a:ext>
            </a:extLst>
          </p:cNvPr>
          <p:cNvSpPr>
            <a:spLocks noGrp="1" noChangeArrowheads="1"/>
          </p:cNvSpPr>
          <p:nvPr>
            <p:ph type="sldNum" sz="quarter" idx="12"/>
          </p:nvPr>
        </p:nvSpPr>
        <p:spPr>
          <a:ln/>
        </p:spPr>
        <p:txBody>
          <a:bodyPr/>
          <a:lstStyle>
            <a:lvl1pPr>
              <a:defRPr/>
            </a:lvl1pPr>
          </a:lstStyle>
          <a:p>
            <a:fld id="{2303EB9B-8BFB-CC4D-8ED5-8EDC6FDDA47E}" type="slidenum">
              <a:rPr lang="zh-CN" altLang="en-US"/>
              <a:pPr/>
              <a:t>‹#›</a:t>
            </a:fld>
            <a:endParaRPr lang="zh-CN" altLang="en-US"/>
          </a:p>
        </p:txBody>
      </p:sp>
    </p:spTree>
    <p:extLst>
      <p:ext uri="{BB962C8B-B14F-4D97-AF65-F5344CB8AC3E}">
        <p14:creationId xmlns:p14="http://schemas.microsoft.com/office/powerpoint/2010/main" val="449748720"/>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a:extLst>
              <a:ext uri="{FF2B5EF4-FFF2-40B4-BE49-F238E27FC236}">
                <a16:creationId xmlns:a16="http://schemas.microsoft.com/office/drawing/2014/main" id="{EFE76759-3590-E043-9904-C2278DB692F5}"/>
              </a:ext>
            </a:extLst>
          </p:cNvPr>
          <p:cNvSpPr>
            <a:spLocks noGrp="1" noChangeArrowheads="1"/>
          </p:cNvSpPr>
          <p:nvPr>
            <p:ph type="dt" sz="half" idx="10"/>
          </p:nvPr>
        </p:nvSpPr>
        <p:spPr>
          <a:ln/>
        </p:spPr>
        <p:txBody>
          <a:bodyPr/>
          <a:lstStyle>
            <a:lvl1pPr>
              <a:defRPr/>
            </a:lvl1pPr>
          </a:lstStyle>
          <a:p>
            <a:pPr>
              <a:defRPr/>
            </a:pPr>
            <a:fld id="{E69C3134-D7EB-C849-9F46-1876458D3C1D}" type="datetime1">
              <a:rPr lang="en-US" altLang="zh-CN" smtClean="0"/>
              <a:t>6/9/23</a:t>
            </a:fld>
            <a:endParaRPr lang="zh-CN" altLang="en-US"/>
          </a:p>
        </p:txBody>
      </p:sp>
      <p:sp>
        <p:nvSpPr>
          <p:cNvPr id="5" name="页脚占位符 3">
            <a:extLst>
              <a:ext uri="{FF2B5EF4-FFF2-40B4-BE49-F238E27FC236}">
                <a16:creationId xmlns:a16="http://schemas.microsoft.com/office/drawing/2014/main" id="{D3A0310E-A2AE-3B4D-9CB5-6DA1DCA5FFE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B1FF7D25-FAFA-5249-9784-203C353B4CCF}"/>
              </a:ext>
            </a:extLst>
          </p:cNvPr>
          <p:cNvSpPr>
            <a:spLocks noGrp="1" noChangeArrowheads="1"/>
          </p:cNvSpPr>
          <p:nvPr>
            <p:ph type="sldNum" sz="quarter" idx="12"/>
          </p:nvPr>
        </p:nvSpPr>
        <p:spPr>
          <a:ln/>
        </p:spPr>
        <p:txBody>
          <a:bodyPr/>
          <a:lstStyle>
            <a:lvl1pPr>
              <a:defRPr/>
            </a:lvl1pPr>
          </a:lstStyle>
          <a:p>
            <a:fld id="{1C2E51BC-1F7A-5140-8BA7-490B296FF5B1}" type="slidenum">
              <a:rPr lang="zh-CN" altLang="en-US"/>
              <a:pPr/>
              <a:t>‹#›</a:t>
            </a:fld>
            <a:endParaRPr lang="zh-CN" altLang="en-US"/>
          </a:p>
        </p:txBody>
      </p:sp>
    </p:spTree>
    <p:extLst>
      <p:ext uri="{BB962C8B-B14F-4D97-AF65-F5344CB8AC3E}">
        <p14:creationId xmlns:p14="http://schemas.microsoft.com/office/powerpoint/2010/main" val="38078722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388FBE7C-31CC-AD4F-98C2-739F16B20B5A}"/>
              </a:ext>
            </a:extLst>
          </p:cNvPr>
          <p:cNvSpPr>
            <a:spLocks noGrp="1" noChangeArrowheads="1"/>
          </p:cNvSpPr>
          <p:nvPr>
            <p:ph type="dt" sz="half" idx="10"/>
          </p:nvPr>
        </p:nvSpPr>
        <p:spPr>
          <a:ln/>
        </p:spPr>
        <p:txBody>
          <a:bodyPr/>
          <a:lstStyle>
            <a:lvl1pPr>
              <a:defRPr/>
            </a:lvl1pPr>
          </a:lstStyle>
          <a:p>
            <a:pPr>
              <a:defRPr/>
            </a:pPr>
            <a:fld id="{4D38165D-90BA-354E-92A2-D9ABE7B2BA38}" type="datetime1">
              <a:rPr lang="en-US" altLang="zh-CN" smtClean="0"/>
              <a:t>6/9/23</a:t>
            </a:fld>
            <a:endParaRPr lang="zh-CN" altLang="en-US"/>
          </a:p>
        </p:txBody>
      </p:sp>
      <p:sp>
        <p:nvSpPr>
          <p:cNvPr id="3" name="页脚占位符 4">
            <a:extLst>
              <a:ext uri="{FF2B5EF4-FFF2-40B4-BE49-F238E27FC236}">
                <a16:creationId xmlns:a16="http://schemas.microsoft.com/office/drawing/2014/main" id="{1795CD90-74D2-6D42-A8B7-C8D956E61FF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BC58CF0E-870C-9947-9DBD-0DFD75AB7443}"/>
              </a:ext>
            </a:extLst>
          </p:cNvPr>
          <p:cNvSpPr>
            <a:spLocks noGrp="1" noChangeArrowheads="1"/>
          </p:cNvSpPr>
          <p:nvPr>
            <p:ph type="sldNum" sz="quarter" idx="12"/>
          </p:nvPr>
        </p:nvSpPr>
        <p:spPr>
          <a:ln/>
        </p:spPr>
        <p:txBody>
          <a:bodyPr/>
          <a:lstStyle>
            <a:lvl1pPr>
              <a:defRPr/>
            </a:lvl1pPr>
          </a:lstStyle>
          <a:p>
            <a:fld id="{465717F2-DE62-A445-9F03-50055757659A}" type="slidenum">
              <a:rPr lang="zh-CN" altLang="en-US"/>
              <a:pPr/>
              <a:t>‹#›</a:t>
            </a:fld>
            <a:endParaRPr lang="zh-CN" altLang="en-US"/>
          </a:p>
        </p:txBody>
      </p:sp>
      <p:pic>
        <p:nvPicPr>
          <p:cNvPr id="6" name="Picture 5">
            <a:extLst>
              <a:ext uri="{FF2B5EF4-FFF2-40B4-BE49-F238E27FC236}">
                <a16:creationId xmlns:a16="http://schemas.microsoft.com/office/drawing/2014/main" id="{253E8B6C-ADB7-F645-86E3-3BCBDBCADAF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402293346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2">
            <a:extLst>
              <a:ext uri="{FF2B5EF4-FFF2-40B4-BE49-F238E27FC236}">
                <a16:creationId xmlns:a16="http://schemas.microsoft.com/office/drawing/2014/main" id="{7BC214D5-B5F8-C841-A0FF-807239737BC1}"/>
              </a:ext>
            </a:extLst>
          </p:cNvPr>
          <p:cNvSpPr>
            <a:spLocks noGrp="1" noChangeArrowheads="1"/>
          </p:cNvSpPr>
          <p:nvPr>
            <p:ph type="dt" sz="half" idx="10"/>
          </p:nvPr>
        </p:nvSpPr>
        <p:spPr>
          <a:ln/>
        </p:spPr>
        <p:txBody>
          <a:bodyPr/>
          <a:lstStyle>
            <a:lvl1pPr>
              <a:defRPr/>
            </a:lvl1pPr>
          </a:lstStyle>
          <a:p>
            <a:pPr>
              <a:defRPr/>
            </a:pPr>
            <a:fld id="{7445A007-48AD-1A4A-B704-999531B31B0C}" type="datetime1">
              <a:rPr lang="en-US" altLang="zh-CN" smtClean="0"/>
              <a:t>6/9/23</a:t>
            </a:fld>
            <a:endParaRPr lang="zh-CN" altLang="en-US"/>
          </a:p>
        </p:txBody>
      </p:sp>
      <p:sp>
        <p:nvSpPr>
          <p:cNvPr id="5" name="页脚占位符 3">
            <a:extLst>
              <a:ext uri="{FF2B5EF4-FFF2-40B4-BE49-F238E27FC236}">
                <a16:creationId xmlns:a16="http://schemas.microsoft.com/office/drawing/2014/main" id="{8A9E19A9-DE6C-8346-812F-C2F8B366360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55269467-2121-6047-A348-6B11E3E3719D}"/>
              </a:ext>
            </a:extLst>
          </p:cNvPr>
          <p:cNvSpPr>
            <a:spLocks noGrp="1" noChangeArrowheads="1"/>
          </p:cNvSpPr>
          <p:nvPr>
            <p:ph type="sldNum" sz="quarter" idx="12"/>
          </p:nvPr>
        </p:nvSpPr>
        <p:spPr>
          <a:ln/>
        </p:spPr>
        <p:txBody>
          <a:bodyPr/>
          <a:lstStyle>
            <a:lvl1pPr>
              <a:defRPr/>
            </a:lvl1pPr>
          </a:lstStyle>
          <a:p>
            <a:fld id="{AC641C08-80B9-824F-80AA-1FD655EBA343}" type="slidenum">
              <a:rPr lang="zh-CN" altLang="en-US"/>
              <a:pPr/>
              <a:t>‹#›</a:t>
            </a:fld>
            <a:endParaRPr lang="zh-CN" altLang="en-US"/>
          </a:p>
        </p:txBody>
      </p:sp>
    </p:spTree>
    <p:extLst>
      <p:ext uri="{BB962C8B-B14F-4D97-AF65-F5344CB8AC3E}">
        <p14:creationId xmlns:p14="http://schemas.microsoft.com/office/powerpoint/2010/main" val="276577538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2">
            <a:extLst>
              <a:ext uri="{FF2B5EF4-FFF2-40B4-BE49-F238E27FC236}">
                <a16:creationId xmlns:a16="http://schemas.microsoft.com/office/drawing/2014/main" id="{2139F33C-54C9-2C47-8A50-AFBC688066BA}"/>
              </a:ext>
            </a:extLst>
          </p:cNvPr>
          <p:cNvSpPr>
            <a:spLocks noGrp="1" noChangeArrowheads="1"/>
          </p:cNvSpPr>
          <p:nvPr>
            <p:ph type="dt" sz="half" idx="10"/>
          </p:nvPr>
        </p:nvSpPr>
        <p:spPr>
          <a:ln/>
        </p:spPr>
        <p:txBody>
          <a:bodyPr/>
          <a:lstStyle>
            <a:lvl1pPr>
              <a:defRPr/>
            </a:lvl1pPr>
          </a:lstStyle>
          <a:p>
            <a:pPr>
              <a:defRPr/>
            </a:pPr>
            <a:fld id="{0FB9B331-A639-DD43-B591-E597A8FAFB5E}" type="datetime1">
              <a:rPr lang="en-US" altLang="zh-CN" smtClean="0"/>
              <a:t>6/9/23</a:t>
            </a:fld>
            <a:endParaRPr lang="zh-CN" altLang="en-US"/>
          </a:p>
        </p:txBody>
      </p:sp>
      <p:sp>
        <p:nvSpPr>
          <p:cNvPr id="6" name="页脚占位符 3">
            <a:extLst>
              <a:ext uri="{FF2B5EF4-FFF2-40B4-BE49-F238E27FC236}">
                <a16:creationId xmlns:a16="http://schemas.microsoft.com/office/drawing/2014/main" id="{AE2D115C-F811-EB42-A918-BF8FD91563A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a:extLst>
              <a:ext uri="{FF2B5EF4-FFF2-40B4-BE49-F238E27FC236}">
                <a16:creationId xmlns:a16="http://schemas.microsoft.com/office/drawing/2014/main" id="{45F2C150-D2C4-144C-B003-D57CE63B1875}"/>
              </a:ext>
            </a:extLst>
          </p:cNvPr>
          <p:cNvSpPr>
            <a:spLocks noGrp="1" noChangeArrowheads="1"/>
          </p:cNvSpPr>
          <p:nvPr>
            <p:ph type="sldNum" sz="quarter" idx="12"/>
          </p:nvPr>
        </p:nvSpPr>
        <p:spPr>
          <a:ln/>
        </p:spPr>
        <p:txBody>
          <a:bodyPr/>
          <a:lstStyle>
            <a:lvl1pPr>
              <a:defRPr/>
            </a:lvl1pPr>
          </a:lstStyle>
          <a:p>
            <a:fld id="{0011BCF0-D6C5-F545-B348-41573C4085C7}" type="slidenum">
              <a:rPr lang="zh-CN" altLang="en-US"/>
              <a:pPr/>
              <a:t>‹#›</a:t>
            </a:fld>
            <a:endParaRPr lang="zh-CN" altLang="en-US"/>
          </a:p>
        </p:txBody>
      </p:sp>
    </p:spTree>
    <p:extLst>
      <p:ext uri="{BB962C8B-B14F-4D97-AF65-F5344CB8AC3E}">
        <p14:creationId xmlns:p14="http://schemas.microsoft.com/office/powerpoint/2010/main" val="176990537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2">
            <a:extLst>
              <a:ext uri="{FF2B5EF4-FFF2-40B4-BE49-F238E27FC236}">
                <a16:creationId xmlns:a16="http://schemas.microsoft.com/office/drawing/2014/main" id="{D95B598F-DD48-8E45-91C4-E386F54F5B7B}"/>
              </a:ext>
            </a:extLst>
          </p:cNvPr>
          <p:cNvSpPr>
            <a:spLocks noGrp="1" noChangeArrowheads="1"/>
          </p:cNvSpPr>
          <p:nvPr>
            <p:ph type="dt" sz="half" idx="10"/>
          </p:nvPr>
        </p:nvSpPr>
        <p:spPr>
          <a:ln/>
        </p:spPr>
        <p:txBody>
          <a:bodyPr/>
          <a:lstStyle>
            <a:lvl1pPr>
              <a:defRPr/>
            </a:lvl1pPr>
          </a:lstStyle>
          <a:p>
            <a:pPr>
              <a:defRPr/>
            </a:pPr>
            <a:fld id="{378ED8CA-34EB-1A43-B2F8-5B047F67EA75}" type="datetime1">
              <a:rPr lang="en-US" altLang="zh-CN" smtClean="0"/>
              <a:t>6/9/23</a:t>
            </a:fld>
            <a:endParaRPr lang="zh-CN" altLang="en-US"/>
          </a:p>
        </p:txBody>
      </p:sp>
      <p:sp>
        <p:nvSpPr>
          <p:cNvPr id="8" name="页脚占位符 3">
            <a:extLst>
              <a:ext uri="{FF2B5EF4-FFF2-40B4-BE49-F238E27FC236}">
                <a16:creationId xmlns:a16="http://schemas.microsoft.com/office/drawing/2014/main" id="{D2F8A1A9-E24F-794A-9BC2-7B6B521673A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4">
            <a:extLst>
              <a:ext uri="{FF2B5EF4-FFF2-40B4-BE49-F238E27FC236}">
                <a16:creationId xmlns:a16="http://schemas.microsoft.com/office/drawing/2014/main" id="{B4854524-31F4-EF45-B1E2-B6262E72020D}"/>
              </a:ext>
            </a:extLst>
          </p:cNvPr>
          <p:cNvSpPr>
            <a:spLocks noGrp="1" noChangeArrowheads="1"/>
          </p:cNvSpPr>
          <p:nvPr>
            <p:ph type="sldNum" sz="quarter" idx="12"/>
          </p:nvPr>
        </p:nvSpPr>
        <p:spPr>
          <a:ln/>
        </p:spPr>
        <p:txBody>
          <a:bodyPr/>
          <a:lstStyle>
            <a:lvl1pPr>
              <a:defRPr/>
            </a:lvl1pPr>
          </a:lstStyle>
          <a:p>
            <a:fld id="{8E6A2CFA-4A84-7B41-A0C7-9953F846978C}" type="slidenum">
              <a:rPr lang="zh-CN" altLang="en-US"/>
              <a:pPr/>
              <a:t>‹#›</a:t>
            </a:fld>
            <a:endParaRPr lang="zh-CN" altLang="en-US"/>
          </a:p>
        </p:txBody>
      </p:sp>
    </p:spTree>
    <p:extLst>
      <p:ext uri="{BB962C8B-B14F-4D97-AF65-F5344CB8AC3E}">
        <p14:creationId xmlns:p14="http://schemas.microsoft.com/office/powerpoint/2010/main" val="292255798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F393B345-31A2-A645-8177-8CCAE48722BE}"/>
              </a:ext>
            </a:extLst>
          </p:cNvPr>
          <p:cNvSpPr>
            <a:spLocks noGrp="1" noChangeArrowheads="1"/>
          </p:cNvSpPr>
          <p:nvPr>
            <p:ph type="dt" sz="half" idx="10"/>
          </p:nvPr>
        </p:nvSpPr>
        <p:spPr>
          <a:ln/>
        </p:spPr>
        <p:txBody>
          <a:bodyPr/>
          <a:lstStyle>
            <a:lvl1pPr>
              <a:defRPr/>
            </a:lvl1pPr>
          </a:lstStyle>
          <a:p>
            <a:pPr>
              <a:defRPr/>
            </a:pPr>
            <a:fld id="{01F9AAE2-6B61-0143-961B-858B00B0F595}" type="datetime1">
              <a:rPr lang="en-US" altLang="zh-CN" smtClean="0"/>
              <a:t>6/9/23</a:t>
            </a:fld>
            <a:endParaRPr lang="zh-CN" altLang="en-US"/>
          </a:p>
        </p:txBody>
      </p:sp>
      <p:sp>
        <p:nvSpPr>
          <p:cNvPr id="4" name="页脚占位符 3">
            <a:extLst>
              <a:ext uri="{FF2B5EF4-FFF2-40B4-BE49-F238E27FC236}">
                <a16:creationId xmlns:a16="http://schemas.microsoft.com/office/drawing/2014/main" id="{322E33F5-B698-4D46-AD2D-DE518A5395F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4">
            <a:extLst>
              <a:ext uri="{FF2B5EF4-FFF2-40B4-BE49-F238E27FC236}">
                <a16:creationId xmlns:a16="http://schemas.microsoft.com/office/drawing/2014/main" id="{B89B8BDD-1918-B04A-8800-FC31826126D4}"/>
              </a:ext>
            </a:extLst>
          </p:cNvPr>
          <p:cNvSpPr>
            <a:spLocks noGrp="1" noChangeArrowheads="1"/>
          </p:cNvSpPr>
          <p:nvPr>
            <p:ph type="sldNum" sz="quarter" idx="12"/>
          </p:nvPr>
        </p:nvSpPr>
        <p:spPr>
          <a:ln/>
        </p:spPr>
        <p:txBody>
          <a:bodyPr/>
          <a:lstStyle>
            <a:lvl1pPr>
              <a:defRPr/>
            </a:lvl1pPr>
          </a:lstStyle>
          <a:p>
            <a:fld id="{AC12F683-DD74-1748-971B-0DA0BE4A670F}" type="slidenum">
              <a:rPr lang="zh-CN" altLang="en-US"/>
              <a:pPr/>
              <a:t>‹#›</a:t>
            </a:fld>
            <a:endParaRPr lang="zh-CN" altLang="en-US"/>
          </a:p>
        </p:txBody>
      </p:sp>
    </p:spTree>
    <p:extLst>
      <p:ext uri="{BB962C8B-B14F-4D97-AF65-F5344CB8AC3E}">
        <p14:creationId xmlns:p14="http://schemas.microsoft.com/office/powerpoint/2010/main" val="23981679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2">
            <a:extLst>
              <a:ext uri="{FF2B5EF4-FFF2-40B4-BE49-F238E27FC236}">
                <a16:creationId xmlns:a16="http://schemas.microsoft.com/office/drawing/2014/main" id="{38B4143D-2C6E-BD42-8A76-72F00B8E9CEF}"/>
              </a:ext>
            </a:extLst>
          </p:cNvPr>
          <p:cNvSpPr>
            <a:spLocks noGrp="1" noChangeArrowheads="1"/>
          </p:cNvSpPr>
          <p:nvPr>
            <p:ph type="dt" sz="half" idx="10"/>
          </p:nvPr>
        </p:nvSpPr>
        <p:spPr>
          <a:ln/>
        </p:spPr>
        <p:txBody>
          <a:bodyPr/>
          <a:lstStyle>
            <a:lvl1pPr>
              <a:defRPr/>
            </a:lvl1pPr>
          </a:lstStyle>
          <a:p>
            <a:pPr>
              <a:defRPr/>
            </a:pPr>
            <a:fld id="{6B767585-FF37-6049-B129-74614F4BCD96}" type="datetime1">
              <a:rPr lang="en-US" altLang="zh-CN" smtClean="0"/>
              <a:t>6/9/23</a:t>
            </a:fld>
            <a:endParaRPr lang="zh-CN" altLang="en-US"/>
          </a:p>
        </p:txBody>
      </p:sp>
      <p:sp>
        <p:nvSpPr>
          <p:cNvPr id="3" name="页脚占位符 3">
            <a:extLst>
              <a:ext uri="{FF2B5EF4-FFF2-40B4-BE49-F238E27FC236}">
                <a16:creationId xmlns:a16="http://schemas.microsoft.com/office/drawing/2014/main" id="{E5A58B61-6DA5-F048-9DCC-D5463CE9B24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4">
            <a:extLst>
              <a:ext uri="{FF2B5EF4-FFF2-40B4-BE49-F238E27FC236}">
                <a16:creationId xmlns:a16="http://schemas.microsoft.com/office/drawing/2014/main" id="{DDDA0464-57BC-E24B-BDC2-78F67CA385A8}"/>
              </a:ext>
            </a:extLst>
          </p:cNvPr>
          <p:cNvSpPr>
            <a:spLocks noGrp="1" noChangeArrowheads="1"/>
          </p:cNvSpPr>
          <p:nvPr>
            <p:ph type="sldNum" sz="quarter" idx="12"/>
          </p:nvPr>
        </p:nvSpPr>
        <p:spPr>
          <a:ln/>
        </p:spPr>
        <p:txBody>
          <a:bodyPr/>
          <a:lstStyle>
            <a:lvl1pPr>
              <a:defRPr/>
            </a:lvl1pPr>
          </a:lstStyle>
          <a:p>
            <a:fld id="{92692129-A7ED-1744-B958-4C0EC93A1312}" type="slidenum">
              <a:rPr lang="zh-CN" altLang="en-US"/>
              <a:pPr/>
              <a:t>‹#›</a:t>
            </a:fld>
            <a:endParaRPr lang="zh-CN" altLang="en-US"/>
          </a:p>
        </p:txBody>
      </p:sp>
    </p:spTree>
    <p:extLst>
      <p:ext uri="{BB962C8B-B14F-4D97-AF65-F5344CB8AC3E}">
        <p14:creationId xmlns:p14="http://schemas.microsoft.com/office/powerpoint/2010/main" val="143296169"/>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2">
            <a:extLst>
              <a:ext uri="{FF2B5EF4-FFF2-40B4-BE49-F238E27FC236}">
                <a16:creationId xmlns:a16="http://schemas.microsoft.com/office/drawing/2014/main" id="{7018CF10-1F18-F246-A1CC-FBF982BD7D76}"/>
              </a:ext>
            </a:extLst>
          </p:cNvPr>
          <p:cNvSpPr>
            <a:spLocks noGrp="1" noChangeArrowheads="1"/>
          </p:cNvSpPr>
          <p:nvPr>
            <p:ph type="dt" sz="half" idx="10"/>
          </p:nvPr>
        </p:nvSpPr>
        <p:spPr>
          <a:ln/>
        </p:spPr>
        <p:txBody>
          <a:bodyPr/>
          <a:lstStyle>
            <a:lvl1pPr>
              <a:defRPr/>
            </a:lvl1pPr>
          </a:lstStyle>
          <a:p>
            <a:pPr>
              <a:defRPr/>
            </a:pPr>
            <a:fld id="{DD29AB56-62D2-4A4C-9D0C-2151D0FDC354}" type="datetime1">
              <a:rPr lang="en-US" altLang="zh-CN" smtClean="0"/>
              <a:t>6/9/23</a:t>
            </a:fld>
            <a:endParaRPr lang="zh-CN" altLang="en-US"/>
          </a:p>
        </p:txBody>
      </p:sp>
      <p:sp>
        <p:nvSpPr>
          <p:cNvPr id="6" name="页脚占位符 3">
            <a:extLst>
              <a:ext uri="{FF2B5EF4-FFF2-40B4-BE49-F238E27FC236}">
                <a16:creationId xmlns:a16="http://schemas.microsoft.com/office/drawing/2014/main" id="{1895BA8C-AA8C-5F4A-84EF-6D59C80B5C1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a:extLst>
              <a:ext uri="{FF2B5EF4-FFF2-40B4-BE49-F238E27FC236}">
                <a16:creationId xmlns:a16="http://schemas.microsoft.com/office/drawing/2014/main" id="{A543E309-25DB-0A47-BF15-A4DEBC9A95B9}"/>
              </a:ext>
            </a:extLst>
          </p:cNvPr>
          <p:cNvSpPr>
            <a:spLocks noGrp="1" noChangeArrowheads="1"/>
          </p:cNvSpPr>
          <p:nvPr>
            <p:ph type="sldNum" sz="quarter" idx="12"/>
          </p:nvPr>
        </p:nvSpPr>
        <p:spPr>
          <a:ln/>
        </p:spPr>
        <p:txBody>
          <a:bodyPr/>
          <a:lstStyle>
            <a:lvl1pPr>
              <a:defRPr/>
            </a:lvl1pPr>
          </a:lstStyle>
          <a:p>
            <a:fld id="{AF8F63FA-0215-3943-97B2-090CD15AA2FF}" type="slidenum">
              <a:rPr lang="zh-CN" altLang="en-US"/>
              <a:pPr/>
              <a:t>‹#›</a:t>
            </a:fld>
            <a:endParaRPr lang="zh-CN" altLang="en-US"/>
          </a:p>
        </p:txBody>
      </p:sp>
    </p:spTree>
    <p:extLst>
      <p:ext uri="{BB962C8B-B14F-4D97-AF65-F5344CB8AC3E}">
        <p14:creationId xmlns:p14="http://schemas.microsoft.com/office/powerpoint/2010/main" val="3709029713"/>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2">
            <a:extLst>
              <a:ext uri="{FF2B5EF4-FFF2-40B4-BE49-F238E27FC236}">
                <a16:creationId xmlns:a16="http://schemas.microsoft.com/office/drawing/2014/main" id="{2731FFB4-E20E-F349-8FF3-ADA7C20EE0A2}"/>
              </a:ext>
            </a:extLst>
          </p:cNvPr>
          <p:cNvSpPr>
            <a:spLocks noGrp="1" noChangeArrowheads="1"/>
          </p:cNvSpPr>
          <p:nvPr>
            <p:ph type="dt" sz="half" idx="10"/>
          </p:nvPr>
        </p:nvSpPr>
        <p:spPr>
          <a:ln/>
        </p:spPr>
        <p:txBody>
          <a:bodyPr/>
          <a:lstStyle>
            <a:lvl1pPr>
              <a:defRPr/>
            </a:lvl1pPr>
          </a:lstStyle>
          <a:p>
            <a:pPr>
              <a:defRPr/>
            </a:pPr>
            <a:fld id="{D414298F-C323-6441-8315-543F41E20972}" type="datetime1">
              <a:rPr lang="en-US" altLang="zh-CN" smtClean="0"/>
              <a:t>6/9/23</a:t>
            </a:fld>
            <a:endParaRPr lang="zh-CN" altLang="en-US"/>
          </a:p>
        </p:txBody>
      </p:sp>
      <p:sp>
        <p:nvSpPr>
          <p:cNvPr id="6" name="页脚占位符 3">
            <a:extLst>
              <a:ext uri="{FF2B5EF4-FFF2-40B4-BE49-F238E27FC236}">
                <a16:creationId xmlns:a16="http://schemas.microsoft.com/office/drawing/2014/main" id="{09F56D7B-52D9-264C-8EF7-8238EA53AAB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a:extLst>
              <a:ext uri="{FF2B5EF4-FFF2-40B4-BE49-F238E27FC236}">
                <a16:creationId xmlns:a16="http://schemas.microsoft.com/office/drawing/2014/main" id="{1AF430AE-2DC4-A246-BF09-97279791981C}"/>
              </a:ext>
            </a:extLst>
          </p:cNvPr>
          <p:cNvSpPr>
            <a:spLocks noGrp="1" noChangeArrowheads="1"/>
          </p:cNvSpPr>
          <p:nvPr>
            <p:ph type="sldNum" sz="quarter" idx="12"/>
          </p:nvPr>
        </p:nvSpPr>
        <p:spPr>
          <a:ln/>
        </p:spPr>
        <p:txBody>
          <a:bodyPr/>
          <a:lstStyle>
            <a:lvl1pPr>
              <a:defRPr/>
            </a:lvl1pPr>
          </a:lstStyle>
          <a:p>
            <a:fld id="{BD11AEA3-4361-4348-AD6C-FBEF0C0D1C64}" type="slidenum">
              <a:rPr lang="zh-CN" altLang="en-US"/>
              <a:pPr/>
              <a:t>‹#›</a:t>
            </a:fld>
            <a:endParaRPr lang="zh-CN" altLang="en-US"/>
          </a:p>
        </p:txBody>
      </p:sp>
    </p:spTree>
    <p:extLst>
      <p:ext uri="{BB962C8B-B14F-4D97-AF65-F5344CB8AC3E}">
        <p14:creationId xmlns:p14="http://schemas.microsoft.com/office/powerpoint/2010/main" val="125634554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a:extLst>
              <a:ext uri="{FF2B5EF4-FFF2-40B4-BE49-F238E27FC236}">
                <a16:creationId xmlns:a16="http://schemas.microsoft.com/office/drawing/2014/main" id="{320839A5-BF36-3B4D-96F8-FA949966ED72}"/>
              </a:ext>
            </a:extLst>
          </p:cNvPr>
          <p:cNvSpPr>
            <a:spLocks noGrp="1" noChangeArrowheads="1"/>
          </p:cNvSpPr>
          <p:nvPr>
            <p:ph type="dt" sz="half" idx="10"/>
          </p:nvPr>
        </p:nvSpPr>
        <p:spPr>
          <a:ln/>
        </p:spPr>
        <p:txBody>
          <a:bodyPr/>
          <a:lstStyle>
            <a:lvl1pPr>
              <a:defRPr/>
            </a:lvl1pPr>
          </a:lstStyle>
          <a:p>
            <a:pPr>
              <a:defRPr/>
            </a:pPr>
            <a:fld id="{72CE229D-C0DB-544B-BE5B-B50154EDAF77}" type="datetime1">
              <a:rPr lang="en-US" altLang="zh-CN" smtClean="0"/>
              <a:t>6/9/23</a:t>
            </a:fld>
            <a:endParaRPr lang="zh-CN" altLang="en-US"/>
          </a:p>
        </p:txBody>
      </p:sp>
      <p:sp>
        <p:nvSpPr>
          <p:cNvPr id="5" name="页脚占位符 3">
            <a:extLst>
              <a:ext uri="{FF2B5EF4-FFF2-40B4-BE49-F238E27FC236}">
                <a16:creationId xmlns:a16="http://schemas.microsoft.com/office/drawing/2014/main" id="{9D641754-3E4B-0146-8243-3696A4730FD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50B3EB3B-7BEE-1E42-8862-D4139A3E4805}"/>
              </a:ext>
            </a:extLst>
          </p:cNvPr>
          <p:cNvSpPr>
            <a:spLocks noGrp="1" noChangeArrowheads="1"/>
          </p:cNvSpPr>
          <p:nvPr>
            <p:ph type="sldNum" sz="quarter" idx="12"/>
          </p:nvPr>
        </p:nvSpPr>
        <p:spPr>
          <a:ln/>
        </p:spPr>
        <p:txBody>
          <a:bodyPr/>
          <a:lstStyle>
            <a:lvl1pPr>
              <a:defRPr/>
            </a:lvl1pPr>
          </a:lstStyle>
          <a:p>
            <a:fld id="{FDD79E03-43E7-C643-B12C-B8A5F159406B}" type="slidenum">
              <a:rPr lang="zh-CN" altLang="en-US"/>
              <a:pPr/>
              <a:t>‹#›</a:t>
            </a:fld>
            <a:endParaRPr lang="zh-CN" altLang="en-US"/>
          </a:p>
        </p:txBody>
      </p:sp>
    </p:spTree>
    <p:extLst>
      <p:ext uri="{BB962C8B-B14F-4D97-AF65-F5344CB8AC3E}">
        <p14:creationId xmlns:p14="http://schemas.microsoft.com/office/powerpoint/2010/main" val="2889949890"/>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a:extLst>
              <a:ext uri="{FF2B5EF4-FFF2-40B4-BE49-F238E27FC236}">
                <a16:creationId xmlns:a16="http://schemas.microsoft.com/office/drawing/2014/main" id="{118EB4F2-8728-6E4D-82E0-FD5CAAE8C125}"/>
              </a:ext>
            </a:extLst>
          </p:cNvPr>
          <p:cNvSpPr>
            <a:spLocks noGrp="1" noChangeArrowheads="1"/>
          </p:cNvSpPr>
          <p:nvPr>
            <p:ph type="dt" sz="half" idx="10"/>
          </p:nvPr>
        </p:nvSpPr>
        <p:spPr>
          <a:ln/>
        </p:spPr>
        <p:txBody>
          <a:bodyPr/>
          <a:lstStyle>
            <a:lvl1pPr>
              <a:defRPr/>
            </a:lvl1pPr>
          </a:lstStyle>
          <a:p>
            <a:pPr>
              <a:defRPr/>
            </a:pPr>
            <a:fld id="{85561BF6-9F7D-0D4B-9E09-AA620CD9EB48}" type="datetime1">
              <a:rPr lang="en-US" altLang="zh-CN" smtClean="0"/>
              <a:t>6/9/23</a:t>
            </a:fld>
            <a:endParaRPr lang="zh-CN" altLang="en-US"/>
          </a:p>
        </p:txBody>
      </p:sp>
      <p:sp>
        <p:nvSpPr>
          <p:cNvPr id="5" name="页脚占位符 3">
            <a:extLst>
              <a:ext uri="{FF2B5EF4-FFF2-40B4-BE49-F238E27FC236}">
                <a16:creationId xmlns:a16="http://schemas.microsoft.com/office/drawing/2014/main" id="{108FAEAF-B715-4248-992C-9852ABC6D08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248B603A-7B61-CC4A-A112-8EAF9C030AB0}"/>
              </a:ext>
            </a:extLst>
          </p:cNvPr>
          <p:cNvSpPr>
            <a:spLocks noGrp="1" noChangeArrowheads="1"/>
          </p:cNvSpPr>
          <p:nvPr>
            <p:ph type="sldNum" sz="quarter" idx="12"/>
          </p:nvPr>
        </p:nvSpPr>
        <p:spPr>
          <a:ln/>
        </p:spPr>
        <p:txBody>
          <a:bodyPr/>
          <a:lstStyle>
            <a:lvl1pPr>
              <a:defRPr/>
            </a:lvl1pPr>
          </a:lstStyle>
          <a:p>
            <a:fld id="{C93A7075-4477-DF45-BA2A-1877F6F52904}" type="slidenum">
              <a:rPr lang="zh-CN" altLang="en-US"/>
              <a:pPr/>
              <a:t>‹#›</a:t>
            </a:fld>
            <a:endParaRPr lang="zh-CN" altLang="en-US"/>
          </a:p>
        </p:txBody>
      </p:sp>
    </p:spTree>
    <p:extLst>
      <p:ext uri="{BB962C8B-B14F-4D97-AF65-F5344CB8AC3E}">
        <p14:creationId xmlns:p14="http://schemas.microsoft.com/office/powerpoint/2010/main" val="3808499549"/>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1">
            <a:extLst>
              <a:ext uri="{FF2B5EF4-FFF2-40B4-BE49-F238E27FC236}">
                <a16:creationId xmlns:a16="http://schemas.microsoft.com/office/drawing/2014/main" id="{B9E83EE6-27E6-304B-9034-CD1A69C38AA3}"/>
              </a:ext>
            </a:extLst>
          </p:cNvPr>
          <p:cNvSpPr>
            <a:spLocks noGrp="1" noChangeArrowheads="1"/>
          </p:cNvSpPr>
          <p:nvPr>
            <p:ph type="dt" sz="half" idx="10"/>
          </p:nvPr>
        </p:nvSpPr>
        <p:spPr>
          <a:ln/>
        </p:spPr>
        <p:txBody>
          <a:bodyPr/>
          <a:lstStyle>
            <a:lvl1pPr>
              <a:defRPr/>
            </a:lvl1pPr>
          </a:lstStyle>
          <a:p>
            <a:pPr>
              <a:defRPr/>
            </a:pPr>
            <a:fld id="{640678C5-E45C-E447-B16D-3F6287AFEE97}" type="datetime1">
              <a:rPr lang="en-US" altLang="zh-CN" smtClean="0"/>
              <a:t>6/9/23</a:t>
            </a:fld>
            <a:endParaRPr lang="zh-CN" altLang="en-US"/>
          </a:p>
        </p:txBody>
      </p:sp>
      <p:sp>
        <p:nvSpPr>
          <p:cNvPr id="5" name="页脚占位符 2">
            <a:extLst>
              <a:ext uri="{FF2B5EF4-FFF2-40B4-BE49-F238E27FC236}">
                <a16:creationId xmlns:a16="http://schemas.microsoft.com/office/drawing/2014/main" id="{C4290305-C625-9B45-AE8D-9BF0D9B67F2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54513A9C-D024-1F49-BCA7-1EE83FE0A645}"/>
              </a:ext>
            </a:extLst>
          </p:cNvPr>
          <p:cNvSpPr>
            <a:spLocks noGrp="1" noChangeArrowheads="1"/>
          </p:cNvSpPr>
          <p:nvPr>
            <p:ph type="sldNum" sz="quarter" idx="12"/>
          </p:nvPr>
        </p:nvSpPr>
        <p:spPr>
          <a:ln/>
        </p:spPr>
        <p:txBody>
          <a:bodyPr/>
          <a:lstStyle>
            <a:lvl1pPr>
              <a:defRPr/>
            </a:lvl1pPr>
          </a:lstStyle>
          <a:p>
            <a:fld id="{0B4513A7-FA35-EC43-926A-68A927A14379}" type="slidenum">
              <a:rPr lang="zh-CN" altLang="en-US"/>
              <a:pPr/>
              <a:t>‹#›</a:t>
            </a:fld>
            <a:endParaRPr lang="zh-CN" altLang="en-US"/>
          </a:p>
        </p:txBody>
      </p:sp>
    </p:spTree>
    <p:extLst>
      <p:ext uri="{BB962C8B-B14F-4D97-AF65-F5344CB8AC3E}">
        <p14:creationId xmlns:p14="http://schemas.microsoft.com/office/powerpoint/2010/main" val="275513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E1C7FDB-2FDA-C892-EA80-5BC38C88F4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1"/>
          </a:xfrm>
          <a:prstGeom prst="rect">
            <a:avLst/>
          </a:prstGeom>
        </p:spPr>
      </p:pic>
      <p:sp>
        <p:nvSpPr>
          <p:cNvPr id="2" name="日期占位符 3">
            <a:extLst>
              <a:ext uri="{FF2B5EF4-FFF2-40B4-BE49-F238E27FC236}">
                <a16:creationId xmlns:a16="http://schemas.microsoft.com/office/drawing/2014/main" id="{388FBE7C-31CC-AD4F-98C2-739F16B20B5A}"/>
              </a:ext>
            </a:extLst>
          </p:cNvPr>
          <p:cNvSpPr>
            <a:spLocks noGrp="1" noChangeArrowheads="1"/>
          </p:cNvSpPr>
          <p:nvPr>
            <p:ph type="dt" sz="half" idx="10"/>
          </p:nvPr>
        </p:nvSpPr>
        <p:spPr>
          <a:ln/>
        </p:spPr>
        <p:txBody>
          <a:bodyPr/>
          <a:lstStyle>
            <a:lvl1pPr>
              <a:defRPr/>
            </a:lvl1pPr>
          </a:lstStyle>
          <a:p>
            <a:pPr>
              <a:defRPr/>
            </a:pPr>
            <a:fld id="{4D38165D-90BA-354E-92A2-D9ABE7B2BA38}" type="datetime1">
              <a:rPr lang="en-US" altLang="zh-CN" smtClean="0"/>
              <a:t>6/9/23</a:t>
            </a:fld>
            <a:endParaRPr lang="zh-CN" altLang="en-US"/>
          </a:p>
        </p:txBody>
      </p:sp>
      <p:sp>
        <p:nvSpPr>
          <p:cNvPr id="3" name="页脚占位符 4">
            <a:extLst>
              <a:ext uri="{FF2B5EF4-FFF2-40B4-BE49-F238E27FC236}">
                <a16:creationId xmlns:a16="http://schemas.microsoft.com/office/drawing/2014/main" id="{1795CD90-74D2-6D42-A8B7-C8D956E61FF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BC58CF0E-870C-9947-9DBD-0DFD75AB7443}"/>
              </a:ext>
            </a:extLst>
          </p:cNvPr>
          <p:cNvSpPr>
            <a:spLocks noGrp="1" noChangeArrowheads="1"/>
          </p:cNvSpPr>
          <p:nvPr>
            <p:ph type="sldNum" sz="quarter" idx="12"/>
          </p:nvPr>
        </p:nvSpPr>
        <p:spPr>
          <a:ln/>
        </p:spPr>
        <p:txBody>
          <a:bodyPr/>
          <a:lstStyle>
            <a:lvl1pPr>
              <a:defRPr/>
            </a:lvl1pPr>
          </a:lstStyle>
          <a:p>
            <a:fld id="{465717F2-DE62-A445-9F03-50055757659A}" type="slidenum">
              <a:rPr lang="zh-CN" altLang="en-US"/>
              <a:pPr/>
              <a:t>‹#›</a:t>
            </a:fld>
            <a:endParaRPr lang="zh-CN" altLang="en-US"/>
          </a:p>
        </p:txBody>
      </p:sp>
    </p:spTree>
    <p:extLst>
      <p:ext uri="{BB962C8B-B14F-4D97-AF65-F5344CB8AC3E}">
        <p14:creationId xmlns:p14="http://schemas.microsoft.com/office/powerpoint/2010/main" val="2300696851"/>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a:extLst>
              <a:ext uri="{FF2B5EF4-FFF2-40B4-BE49-F238E27FC236}">
                <a16:creationId xmlns:a16="http://schemas.microsoft.com/office/drawing/2014/main" id="{7DA5DBAF-4B2B-FA41-B7EB-D000E07DA918}"/>
              </a:ext>
            </a:extLst>
          </p:cNvPr>
          <p:cNvSpPr>
            <a:spLocks noGrp="1" noChangeArrowheads="1"/>
          </p:cNvSpPr>
          <p:nvPr>
            <p:ph type="dt" sz="half" idx="10"/>
          </p:nvPr>
        </p:nvSpPr>
        <p:spPr>
          <a:ln/>
        </p:spPr>
        <p:txBody>
          <a:bodyPr/>
          <a:lstStyle>
            <a:lvl1pPr>
              <a:defRPr/>
            </a:lvl1pPr>
          </a:lstStyle>
          <a:p>
            <a:pPr>
              <a:defRPr/>
            </a:pPr>
            <a:fld id="{317494CF-264C-6541-AB1D-57E0774F308B}" type="datetime1">
              <a:rPr lang="en-US" altLang="zh-CN" smtClean="0"/>
              <a:t>6/9/23</a:t>
            </a:fld>
            <a:endParaRPr lang="zh-CN" altLang="en-US"/>
          </a:p>
        </p:txBody>
      </p:sp>
      <p:sp>
        <p:nvSpPr>
          <p:cNvPr id="5" name="页脚占位符 2">
            <a:extLst>
              <a:ext uri="{FF2B5EF4-FFF2-40B4-BE49-F238E27FC236}">
                <a16:creationId xmlns:a16="http://schemas.microsoft.com/office/drawing/2014/main" id="{A676E9FC-500F-4F4D-93CE-467E6F01962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D9FD63A8-5111-034F-B879-EC06875CBE20}"/>
              </a:ext>
            </a:extLst>
          </p:cNvPr>
          <p:cNvSpPr>
            <a:spLocks noGrp="1" noChangeArrowheads="1"/>
          </p:cNvSpPr>
          <p:nvPr>
            <p:ph type="sldNum" sz="quarter" idx="12"/>
          </p:nvPr>
        </p:nvSpPr>
        <p:spPr>
          <a:ln/>
        </p:spPr>
        <p:txBody>
          <a:bodyPr/>
          <a:lstStyle>
            <a:lvl1pPr>
              <a:defRPr/>
            </a:lvl1pPr>
          </a:lstStyle>
          <a:p>
            <a:fld id="{D9C8D41C-C3D4-B345-B5A9-0BDE241F22EA}" type="slidenum">
              <a:rPr lang="zh-CN" altLang="en-US"/>
              <a:pPr/>
              <a:t>‹#›</a:t>
            </a:fld>
            <a:endParaRPr lang="zh-CN" altLang="en-US"/>
          </a:p>
        </p:txBody>
      </p:sp>
    </p:spTree>
    <p:extLst>
      <p:ext uri="{BB962C8B-B14F-4D97-AF65-F5344CB8AC3E}">
        <p14:creationId xmlns:p14="http://schemas.microsoft.com/office/powerpoint/2010/main" val="2859284301"/>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1">
            <a:extLst>
              <a:ext uri="{FF2B5EF4-FFF2-40B4-BE49-F238E27FC236}">
                <a16:creationId xmlns:a16="http://schemas.microsoft.com/office/drawing/2014/main" id="{B7513F04-53BB-DE4A-82D0-A8B422F7B86F}"/>
              </a:ext>
            </a:extLst>
          </p:cNvPr>
          <p:cNvSpPr>
            <a:spLocks noGrp="1" noChangeArrowheads="1"/>
          </p:cNvSpPr>
          <p:nvPr>
            <p:ph type="dt" sz="half" idx="10"/>
          </p:nvPr>
        </p:nvSpPr>
        <p:spPr>
          <a:ln/>
        </p:spPr>
        <p:txBody>
          <a:bodyPr/>
          <a:lstStyle>
            <a:lvl1pPr>
              <a:defRPr/>
            </a:lvl1pPr>
          </a:lstStyle>
          <a:p>
            <a:pPr>
              <a:defRPr/>
            </a:pPr>
            <a:fld id="{15A7121B-BAA1-FE4F-A4A5-63E46F1B7EB3}" type="datetime1">
              <a:rPr lang="en-US" altLang="zh-CN" smtClean="0"/>
              <a:t>6/9/23</a:t>
            </a:fld>
            <a:endParaRPr lang="zh-CN" altLang="en-US"/>
          </a:p>
        </p:txBody>
      </p:sp>
      <p:sp>
        <p:nvSpPr>
          <p:cNvPr id="5" name="页脚占位符 2">
            <a:extLst>
              <a:ext uri="{FF2B5EF4-FFF2-40B4-BE49-F238E27FC236}">
                <a16:creationId xmlns:a16="http://schemas.microsoft.com/office/drawing/2014/main" id="{EB2EF3B8-DB6E-3F41-9344-3B95213DBAB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467FC5E5-B84D-1943-80F7-AED7DE3B825C}"/>
              </a:ext>
            </a:extLst>
          </p:cNvPr>
          <p:cNvSpPr>
            <a:spLocks noGrp="1" noChangeArrowheads="1"/>
          </p:cNvSpPr>
          <p:nvPr>
            <p:ph type="sldNum" sz="quarter" idx="12"/>
          </p:nvPr>
        </p:nvSpPr>
        <p:spPr>
          <a:ln/>
        </p:spPr>
        <p:txBody>
          <a:bodyPr/>
          <a:lstStyle>
            <a:lvl1pPr>
              <a:defRPr/>
            </a:lvl1pPr>
          </a:lstStyle>
          <a:p>
            <a:fld id="{0E06B251-8A4D-A04B-BFD7-848ED45A9AB7}" type="slidenum">
              <a:rPr lang="zh-CN" altLang="en-US"/>
              <a:pPr/>
              <a:t>‹#›</a:t>
            </a:fld>
            <a:endParaRPr lang="zh-CN" altLang="en-US"/>
          </a:p>
        </p:txBody>
      </p:sp>
    </p:spTree>
    <p:extLst>
      <p:ext uri="{BB962C8B-B14F-4D97-AF65-F5344CB8AC3E}">
        <p14:creationId xmlns:p14="http://schemas.microsoft.com/office/powerpoint/2010/main" val="275449715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1">
            <a:extLst>
              <a:ext uri="{FF2B5EF4-FFF2-40B4-BE49-F238E27FC236}">
                <a16:creationId xmlns:a16="http://schemas.microsoft.com/office/drawing/2014/main" id="{A16CA4CA-E62C-8F45-A4AC-C737E5C0A71C}"/>
              </a:ext>
            </a:extLst>
          </p:cNvPr>
          <p:cNvSpPr>
            <a:spLocks noGrp="1" noChangeArrowheads="1"/>
          </p:cNvSpPr>
          <p:nvPr>
            <p:ph type="dt" sz="half" idx="10"/>
          </p:nvPr>
        </p:nvSpPr>
        <p:spPr>
          <a:ln/>
        </p:spPr>
        <p:txBody>
          <a:bodyPr/>
          <a:lstStyle>
            <a:lvl1pPr>
              <a:defRPr/>
            </a:lvl1pPr>
          </a:lstStyle>
          <a:p>
            <a:pPr>
              <a:defRPr/>
            </a:pPr>
            <a:fld id="{DA80225B-005C-D744-B78F-2070FA6C8ABE}" type="datetime1">
              <a:rPr lang="en-US" altLang="zh-CN" smtClean="0"/>
              <a:t>6/9/23</a:t>
            </a:fld>
            <a:endParaRPr lang="zh-CN" altLang="en-US"/>
          </a:p>
        </p:txBody>
      </p:sp>
      <p:sp>
        <p:nvSpPr>
          <p:cNvPr id="6" name="页脚占位符 2">
            <a:extLst>
              <a:ext uri="{FF2B5EF4-FFF2-40B4-BE49-F238E27FC236}">
                <a16:creationId xmlns:a16="http://schemas.microsoft.com/office/drawing/2014/main" id="{40ECE7CB-4C77-4443-8EE2-FACC5CDE46A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B8EA6A32-73C4-B148-9A77-C9305EF10C7C}"/>
              </a:ext>
            </a:extLst>
          </p:cNvPr>
          <p:cNvSpPr>
            <a:spLocks noGrp="1" noChangeArrowheads="1"/>
          </p:cNvSpPr>
          <p:nvPr>
            <p:ph type="sldNum" sz="quarter" idx="12"/>
          </p:nvPr>
        </p:nvSpPr>
        <p:spPr>
          <a:ln/>
        </p:spPr>
        <p:txBody>
          <a:bodyPr/>
          <a:lstStyle>
            <a:lvl1pPr>
              <a:defRPr/>
            </a:lvl1pPr>
          </a:lstStyle>
          <a:p>
            <a:fld id="{A28EDDA4-C9D8-604A-AC71-38AFFB71A38E}" type="slidenum">
              <a:rPr lang="zh-CN" altLang="en-US"/>
              <a:pPr/>
              <a:t>‹#›</a:t>
            </a:fld>
            <a:endParaRPr lang="zh-CN" altLang="en-US"/>
          </a:p>
        </p:txBody>
      </p:sp>
    </p:spTree>
    <p:extLst>
      <p:ext uri="{BB962C8B-B14F-4D97-AF65-F5344CB8AC3E}">
        <p14:creationId xmlns:p14="http://schemas.microsoft.com/office/powerpoint/2010/main" val="838946655"/>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1">
            <a:extLst>
              <a:ext uri="{FF2B5EF4-FFF2-40B4-BE49-F238E27FC236}">
                <a16:creationId xmlns:a16="http://schemas.microsoft.com/office/drawing/2014/main" id="{2438E07B-B7F4-7640-801F-CABE1A303233}"/>
              </a:ext>
            </a:extLst>
          </p:cNvPr>
          <p:cNvSpPr>
            <a:spLocks noGrp="1" noChangeArrowheads="1"/>
          </p:cNvSpPr>
          <p:nvPr>
            <p:ph type="dt" sz="half" idx="10"/>
          </p:nvPr>
        </p:nvSpPr>
        <p:spPr>
          <a:ln/>
        </p:spPr>
        <p:txBody>
          <a:bodyPr/>
          <a:lstStyle>
            <a:lvl1pPr>
              <a:defRPr/>
            </a:lvl1pPr>
          </a:lstStyle>
          <a:p>
            <a:pPr>
              <a:defRPr/>
            </a:pPr>
            <a:fld id="{500284D7-4D0D-694D-9396-AA66FD757779}" type="datetime1">
              <a:rPr lang="en-US" altLang="zh-CN" smtClean="0"/>
              <a:t>6/9/23</a:t>
            </a:fld>
            <a:endParaRPr lang="zh-CN" altLang="en-US"/>
          </a:p>
        </p:txBody>
      </p:sp>
      <p:sp>
        <p:nvSpPr>
          <p:cNvPr id="8" name="页脚占位符 2">
            <a:extLst>
              <a:ext uri="{FF2B5EF4-FFF2-40B4-BE49-F238E27FC236}">
                <a16:creationId xmlns:a16="http://schemas.microsoft.com/office/drawing/2014/main" id="{96D1C29B-3F55-444E-88AB-E19AAB0ACCA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3">
            <a:extLst>
              <a:ext uri="{FF2B5EF4-FFF2-40B4-BE49-F238E27FC236}">
                <a16:creationId xmlns:a16="http://schemas.microsoft.com/office/drawing/2014/main" id="{CFA80D5E-5961-D647-87A0-C81BC0236898}"/>
              </a:ext>
            </a:extLst>
          </p:cNvPr>
          <p:cNvSpPr>
            <a:spLocks noGrp="1" noChangeArrowheads="1"/>
          </p:cNvSpPr>
          <p:nvPr>
            <p:ph type="sldNum" sz="quarter" idx="12"/>
          </p:nvPr>
        </p:nvSpPr>
        <p:spPr>
          <a:ln/>
        </p:spPr>
        <p:txBody>
          <a:bodyPr/>
          <a:lstStyle>
            <a:lvl1pPr>
              <a:defRPr/>
            </a:lvl1pPr>
          </a:lstStyle>
          <a:p>
            <a:fld id="{51F1BB10-3AEF-2845-9C0A-63595EEB50FF}" type="slidenum">
              <a:rPr lang="zh-CN" altLang="en-US"/>
              <a:pPr/>
              <a:t>‹#›</a:t>
            </a:fld>
            <a:endParaRPr lang="zh-CN" altLang="en-US"/>
          </a:p>
        </p:txBody>
      </p:sp>
    </p:spTree>
    <p:extLst>
      <p:ext uri="{BB962C8B-B14F-4D97-AF65-F5344CB8AC3E}">
        <p14:creationId xmlns:p14="http://schemas.microsoft.com/office/powerpoint/2010/main" val="1137537221"/>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1">
            <a:extLst>
              <a:ext uri="{FF2B5EF4-FFF2-40B4-BE49-F238E27FC236}">
                <a16:creationId xmlns:a16="http://schemas.microsoft.com/office/drawing/2014/main" id="{6C1C3945-B987-8C45-8738-1EECC9A698E9}"/>
              </a:ext>
            </a:extLst>
          </p:cNvPr>
          <p:cNvSpPr>
            <a:spLocks noGrp="1" noChangeArrowheads="1"/>
          </p:cNvSpPr>
          <p:nvPr>
            <p:ph type="dt" sz="half" idx="10"/>
          </p:nvPr>
        </p:nvSpPr>
        <p:spPr>
          <a:ln/>
        </p:spPr>
        <p:txBody>
          <a:bodyPr/>
          <a:lstStyle>
            <a:lvl1pPr>
              <a:defRPr/>
            </a:lvl1pPr>
          </a:lstStyle>
          <a:p>
            <a:pPr>
              <a:defRPr/>
            </a:pPr>
            <a:fld id="{BC417756-586D-E84B-9CE3-8DF80DDBF296}" type="datetime1">
              <a:rPr lang="en-US" altLang="zh-CN" smtClean="0"/>
              <a:t>6/9/23</a:t>
            </a:fld>
            <a:endParaRPr lang="zh-CN" altLang="en-US"/>
          </a:p>
        </p:txBody>
      </p:sp>
      <p:sp>
        <p:nvSpPr>
          <p:cNvPr id="4" name="页脚占位符 2">
            <a:extLst>
              <a:ext uri="{FF2B5EF4-FFF2-40B4-BE49-F238E27FC236}">
                <a16:creationId xmlns:a16="http://schemas.microsoft.com/office/drawing/2014/main" id="{BE459432-59CA-A14A-9669-4E369498238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3">
            <a:extLst>
              <a:ext uri="{FF2B5EF4-FFF2-40B4-BE49-F238E27FC236}">
                <a16:creationId xmlns:a16="http://schemas.microsoft.com/office/drawing/2014/main" id="{89132870-D176-2743-9A23-C0D4254E4EF6}"/>
              </a:ext>
            </a:extLst>
          </p:cNvPr>
          <p:cNvSpPr>
            <a:spLocks noGrp="1" noChangeArrowheads="1"/>
          </p:cNvSpPr>
          <p:nvPr>
            <p:ph type="sldNum" sz="quarter" idx="12"/>
          </p:nvPr>
        </p:nvSpPr>
        <p:spPr>
          <a:ln/>
        </p:spPr>
        <p:txBody>
          <a:bodyPr/>
          <a:lstStyle>
            <a:lvl1pPr>
              <a:defRPr/>
            </a:lvl1pPr>
          </a:lstStyle>
          <a:p>
            <a:fld id="{ADBED793-AE94-F24C-83AD-239CA033AF47}" type="slidenum">
              <a:rPr lang="zh-CN" altLang="en-US"/>
              <a:pPr/>
              <a:t>‹#›</a:t>
            </a:fld>
            <a:endParaRPr lang="zh-CN" altLang="en-US"/>
          </a:p>
        </p:txBody>
      </p:sp>
    </p:spTree>
    <p:extLst>
      <p:ext uri="{BB962C8B-B14F-4D97-AF65-F5344CB8AC3E}">
        <p14:creationId xmlns:p14="http://schemas.microsoft.com/office/powerpoint/2010/main" val="2758113478"/>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2E72A44-8A8D-444D-A138-3D0733883ECA}"/>
              </a:ext>
            </a:extLst>
          </p:cNvPr>
          <p:cNvSpPr>
            <a:spLocks noGrp="1" noChangeArrowheads="1"/>
          </p:cNvSpPr>
          <p:nvPr>
            <p:ph type="dt" sz="half" idx="10"/>
          </p:nvPr>
        </p:nvSpPr>
        <p:spPr>
          <a:ln/>
        </p:spPr>
        <p:txBody>
          <a:bodyPr/>
          <a:lstStyle>
            <a:lvl1pPr>
              <a:defRPr/>
            </a:lvl1pPr>
          </a:lstStyle>
          <a:p>
            <a:pPr>
              <a:defRPr/>
            </a:pPr>
            <a:fld id="{88D6B8E5-12AE-1C4C-B0DD-455B4F32BAA6}" type="datetime1">
              <a:rPr lang="en-US" altLang="zh-CN" smtClean="0"/>
              <a:t>6/9/23</a:t>
            </a:fld>
            <a:endParaRPr lang="zh-CN" altLang="en-US"/>
          </a:p>
        </p:txBody>
      </p:sp>
      <p:sp>
        <p:nvSpPr>
          <p:cNvPr id="3" name="页脚占位符 2">
            <a:extLst>
              <a:ext uri="{FF2B5EF4-FFF2-40B4-BE49-F238E27FC236}">
                <a16:creationId xmlns:a16="http://schemas.microsoft.com/office/drawing/2014/main" id="{185ADAC1-1815-2C45-9889-4AE10F120D5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3">
            <a:extLst>
              <a:ext uri="{FF2B5EF4-FFF2-40B4-BE49-F238E27FC236}">
                <a16:creationId xmlns:a16="http://schemas.microsoft.com/office/drawing/2014/main" id="{328CDDAA-FD05-FA43-A06B-0215412BEF27}"/>
              </a:ext>
            </a:extLst>
          </p:cNvPr>
          <p:cNvSpPr>
            <a:spLocks noGrp="1" noChangeArrowheads="1"/>
          </p:cNvSpPr>
          <p:nvPr>
            <p:ph type="sldNum" sz="quarter" idx="12"/>
          </p:nvPr>
        </p:nvSpPr>
        <p:spPr>
          <a:ln/>
        </p:spPr>
        <p:txBody>
          <a:bodyPr/>
          <a:lstStyle>
            <a:lvl1pPr>
              <a:defRPr/>
            </a:lvl1pPr>
          </a:lstStyle>
          <a:p>
            <a:fld id="{239E93C3-39D6-8949-B9DD-3A37464483A8}" type="slidenum">
              <a:rPr lang="zh-CN" altLang="en-US"/>
              <a:pPr/>
              <a:t>‹#›</a:t>
            </a:fld>
            <a:endParaRPr lang="zh-CN" altLang="en-US"/>
          </a:p>
        </p:txBody>
      </p:sp>
    </p:spTree>
    <p:extLst>
      <p:ext uri="{BB962C8B-B14F-4D97-AF65-F5344CB8AC3E}">
        <p14:creationId xmlns:p14="http://schemas.microsoft.com/office/powerpoint/2010/main" val="4178365431"/>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1">
            <a:extLst>
              <a:ext uri="{FF2B5EF4-FFF2-40B4-BE49-F238E27FC236}">
                <a16:creationId xmlns:a16="http://schemas.microsoft.com/office/drawing/2014/main" id="{32A3F09D-E859-0E44-B116-5B2AD4C6EB5A}"/>
              </a:ext>
            </a:extLst>
          </p:cNvPr>
          <p:cNvSpPr>
            <a:spLocks noGrp="1" noChangeArrowheads="1"/>
          </p:cNvSpPr>
          <p:nvPr>
            <p:ph type="dt" sz="half" idx="10"/>
          </p:nvPr>
        </p:nvSpPr>
        <p:spPr>
          <a:ln/>
        </p:spPr>
        <p:txBody>
          <a:bodyPr/>
          <a:lstStyle>
            <a:lvl1pPr>
              <a:defRPr/>
            </a:lvl1pPr>
          </a:lstStyle>
          <a:p>
            <a:pPr>
              <a:defRPr/>
            </a:pPr>
            <a:fld id="{0B1F136D-F8CA-7848-8B3E-FBCED5A96E7B}" type="datetime1">
              <a:rPr lang="en-US" altLang="zh-CN" smtClean="0"/>
              <a:t>6/9/23</a:t>
            </a:fld>
            <a:endParaRPr lang="zh-CN" altLang="en-US"/>
          </a:p>
        </p:txBody>
      </p:sp>
      <p:sp>
        <p:nvSpPr>
          <p:cNvPr id="6" name="页脚占位符 2">
            <a:extLst>
              <a:ext uri="{FF2B5EF4-FFF2-40B4-BE49-F238E27FC236}">
                <a16:creationId xmlns:a16="http://schemas.microsoft.com/office/drawing/2014/main" id="{E3C12474-71E2-4B4E-A786-205A3AB61C7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6ED46336-090A-1149-A5D2-3DD7BF59E902}"/>
              </a:ext>
            </a:extLst>
          </p:cNvPr>
          <p:cNvSpPr>
            <a:spLocks noGrp="1" noChangeArrowheads="1"/>
          </p:cNvSpPr>
          <p:nvPr>
            <p:ph type="sldNum" sz="quarter" idx="12"/>
          </p:nvPr>
        </p:nvSpPr>
        <p:spPr>
          <a:ln/>
        </p:spPr>
        <p:txBody>
          <a:bodyPr/>
          <a:lstStyle>
            <a:lvl1pPr>
              <a:defRPr/>
            </a:lvl1pPr>
          </a:lstStyle>
          <a:p>
            <a:fld id="{BBE9DC21-C7A6-3549-972A-1CA66D4D7EBC}" type="slidenum">
              <a:rPr lang="zh-CN" altLang="en-US"/>
              <a:pPr/>
              <a:t>‹#›</a:t>
            </a:fld>
            <a:endParaRPr lang="zh-CN" altLang="en-US"/>
          </a:p>
        </p:txBody>
      </p:sp>
    </p:spTree>
    <p:extLst>
      <p:ext uri="{BB962C8B-B14F-4D97-AF65-F5344CB8AC3E}">
        <p14:creationId xmlns:p14="http://schemas.microsoft.com/office/powerpoint/2010/main" val="3698216682"/>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1">
            <a:extLst>
              <a:ext uri="{FF2B5EF4-FFF2-40B4-BE49-F238E27FC236}">
                <a16:creationId xmlns:a16="http://schemas.microsoft.com/office/drawing/2014/main" id="{348CCA13-F9C4-FA41-A7B6-ECEFAA570B37}"/>
              </a:ext>
            </a:extLst>
          </p:cNvPr>
          <p:cNvSpPr>
            <a:spLocks noGrp="1" noChangeArrowheads="1"/>
          </p:cNvSpPr>
          <p:nvPr>
            <p:ph type="dt" sz="half" idx="10"/>
          </p:nvPr>
        </p:nvSpPr>
        <p:spPr>
          <a:ln/>
        </p:spPr>
        <p:txBody>
          <a:bodyPr/>
          <a:lstStyle>
            <a:lvl1pPr>
              <a:defRPr/>
            </a:lvl1pPr>
          </a:lstStyle>
          <a:p>
            <a:pPr>
              <a:defRPr/>
            </a:pPr>
            <a:fld id="{FBC6E2BD-4CEE-8A48-8488-0E0BDA8AB426}" type="datetime1">
              <a:rPr lang="en-US" altLang="zh-CN" smtClean="0"/>
              <a:t>6/9/23</a:t>
            </a:fld>
            <a:endParaRPr lang="zh-CN" altLang="en-US"/>
          </a:p>
        </p:txBody>
      </p:sp>
      <p:sp>
        <p:nvSpPr>
          <p:cNvPr id="6" name="页脚占位符 2">
            <a:extLst>
              <a:ext uri="{FF2B5EF4-FFF2-40B4-BE49-F238E27FC236}">
                <a16:creationId xmlns:a16="http://schemas.microsoft.com/office/drawing/2014/main" id="{3FFBBC62-D54F-9F49-ADF9-DBE0C517853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3A900357-1292-E749-9C6F-D2AB38D7F8F4}"/>
              </a:ext>
            </a:extLst>
          </p:cNvPr>
          <p:cNvSpPr>
            <a:spLocks noGrp="1" noChangeArrowheads="1"/>
          </p:cNvSpPr>
          <p:nvPr>
            <p:ph type="sldNum" sz="quarter" idx="12"/>
          </p:nvPr>
        </p:nvSpPr>
        <p:spPr>
          <a:ln/>
        </p:spPr>
        <p:txBody>
          <a:bodyPr/>
          <a:lstStyle>
            <a:lvl1pPr>
              <a:defRPr/>
            </a:lvl1pPr>
          </a:lstStyle>
          <a:p>
            <a:fld id="{7E591506-34F3-B046-82E1-00B0CB69ADD7}" type="slidenum">
              <a:rPr lang="zh-CN" altLang="en-US"/>
              <a:pPr/>
              <a:t>‹#›</a:t>
            </a:fld>
            <a:endParaRPr lang="zh-CN" altLang="en-US"/>
          </a:p>
        </p:txBody>
      </p:sp>
    </p:spTree>
    <p:extLst>
      <p:ext uri="{BB962C8B-B14F-4D97-AF65-F5344CB8AC3E}">
        <p14:creationId xmlns:p14="http://schemas.microsoft.com/office/powerpoint/2010/main" val="3375695017"/>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a:extLst>
              <a:ext uri="{FF2B5EF4-FFF2-40B4-BE49-F238E27FC236}">
                <a16:creationId xmlns:a16="http://schemas.microsoft.com/office/drawing/2014/main" id="{61ADF084-840D-6746-9DD8-01577FD13FD3}"/>
              </a:ext>
            </a:extLst>
          </p:cNvPr>
          <p:cNvSpPr>
            <a:spLocks noGrp="1" noChangeArrowheads="1"/>
          </p:cNvSpPr>
          <p:nvPr>
            <p:ph type="dt" sz="half" idx="10"/>
          </p:nvPr>
        </p:nvSpPr>
        <p:spPr>
          <a:ln/>
        </p:spPr>
        <p:txBody>
          <a:bodyPr/>
          <a:lstStyle>
            <a:lvl1pPr>
              <a:defRPr/>
            </a:lvl1pPr>
          </a:lstStyle>
          <a:p>
            <a:pPr>
              <a:defRPr/>
            </a:pPr>
            <a:fld id="{4C1F2620-1865-5446-8312-58675EB60E39}" type="datetime1">
              <a:rPr lang="en-US" altLang="zh-CN" smtClean="0"/>
              <a:t>6/9/23</a:t>
            </a:fld>
            <a:endParaRPr lang="zh-CN" altLang="en-US"/>
          </a:p>
        </p:txBody>
      </p:sp>
      <p:sp>
        <p:nvSpPr>
          <p:cNvPr id="5" name="页脚占位符 2">
            <a:extLst>
              <a:ext uri="{FF2B5EF4-FFF2-40B4-BE49-F238E27FC236}">
                <a16:creationId xmlns:a16="http://schemas.microsoft.com/office/drawing/2014/main" id="{2DD3DF45-8680-EA4F-BA89-EA7F26930B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78BEBA83-EE1E-7845-8E8F-2BAA7E07E446}"/>
              </a:ext>
            </a:extLst>
          </p:cNvPr>
          <p:cNvSpPr>
            <a:spLocks noGrp="1" noChangeArrowheads="1"/>
          </p:cNvSpPr>
          <p:nvPr>
            <p:ph type="sldNum" sz="quarter" idx="12"/>
          </p:nvPr>
        </p:nvSpPr>
        <p:spPr>
          <a:ln/>
        </p:spPr>
        <p:txBody>
          <a:bodyPr/>
          <a:lstStyle>
            <a:lvl1pPr>
              <a:defRPr/>
            </a:lvl1pPr>
          </a:lstStyle>
          <a:p>
            <a:fld id="{5BCA6DA6-0486-F643-8E6E-066CF6F885EB}" type="slidenum">
              <a:rPr lang="zh-CN" altLang="en-US"/>
              <a:pPr/>
              <a:t>‹#›</a:t>
            </a:fld>
            <a:endParaRPr lang="zh-CN" altLang="en-US"/>
          </a:p>
        </p:txBody>
      </p:sp>
    </p:spTree>
    <p:extLst>
      <p:ext uri="{BB962C8B-B14F-4D97-AF65-F5344CB8AC3E}">
        <p14:creationId xmlns:p14="http://schemas.microsoft.com/office/powerpoint/2010/main" val="258270452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a:extLst>
              <a:ext uri="{FF2B5EF4-FFF2-40B4-BE49-F238E27FC236}">
                <a16:creationId xmlns:a16="http://schemas.microsoft.com/office/drawing/2014/main" id="{D3FB13A8-90DA-A647-82A2-6D85B7FB3FAD}"/>
              </a:ext>
            </a:extLst>
          </p:cNvPr>
          <p:cNvSpPr>
            <a:spLocks noGrp="1" noChangeArrowheads="1"/>
          </p:cNvSpPr>
          <p:nvPr>
            <p:ph type="dt" sz="half" idx="10"/>
          </p:nvPr>
        </p:nvSpPr>
        <p:spPr>
          <a:ln/>
        </p:spPr>
        <p:txBody>
          <a:bodyPr/>
          <a:lstStyle>
            <a:lvl1pPr>
              <a:defRPr/>
            </a:lvl1pPr>
          </a:lstStyle>
          <a:p>
            <a:pPr>
              <a:defRPr/>
            </a:pPr>
            <a:fld id="{A12F294C-82AD-1C46-B9A5-D3B54440D8F4}" type="datetime1">
              <a:rPr lang="en-US" altLang="zh-CN" smtClean="0"/>
              <a:t>6/9/23</a:t>
            </a:fld>
            <a:endParaRPr lang="zh-CN" altLang="en-US"/>
          </a:p>
        </p:txBody>
      </p:sp>
      <p:sp>
        <p:nvSpPr>
          <p:cNvPr id="5" name="页脚占位符 2">
            <a:extLst>
              <a:ext uri="{FF2B5EF4-FFF2-40B4-BE49-F238E27FC236}">
                <a16:creationId xmlns:a16="http://schemas.microsoft.com/office/drawing/2014/main" id="{6CC61A16-0823-5E41-9878-528ACB98CAB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4BE61FD0-D654-6C4D-8354-791F5A3B76D5}"/>
              </a:ext>
            </a:extLst>
          </p:cNvPr>
          <p:cNvSpPr>
            <a:spLocks noGrp="1" noChangeArrowheads="1"/>
          </p:cNvSpPr>
          <p:nvPr>
            <p:ph type="sldNum" sz="quarter" idx="12"/>
          </p:nvPr>
        </p:nvSpPr>
        <p:spPr>
          <a:ln/>
        </p:spPr>
        <p:txBody>
          <a:bodyPr/>
          <a:lstStyle>
            <a:lvl1pPr>
              <a:defRPr/>
            </a:lvl1pPr>
          </a:lstStyle>
          <a:p>
            <a:fld id="{3FBBC115-B61A-3141-8B9E-08C41243C688}" type="slidenum">
              <a:rPr lang="zh-CN" altLang="en-US"/>
              <a:pPr/>
              <a:t>‹#›</a:t>
            </a:fld>
            <a:endParaRPr lang="zh-CN" altLang="en-US"/>
          </a:p>
        </p:txBody>
      </p:sp>
    </p:spTree>
    <p:extLst>
      <p:ext uri="{BB962C8B-B14F-4D97-AF65-F5344CB8AC3E}">
        <p14:creationId xmlns:p14="http://schemas.microsoft.com/office/powerpoint/2010/main" val="4264109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E7DC3DBD-E9C9-134B-B465-45E3BC9C647C}"/>
              </a:ext>
            </a:extLst>
          </p:cNvPr>
          <p:cNvSpPr>
            <a:spLocks noGrp="1" noChangeArrowheads="1"/>
          </p:cNvSpPr>
          <p:nvPr>
            <p:ph type="dt" sz="half" idx="10"/>
          </p:nvPr>
        </p:nvSpPr>
        <p:spPr>
          <a:ln/>
        </p:spPr>
        <p:txBody>
          <a:bodyPr/>
          <a:lstStyle>
            <a:lvl1pPr>
              <a:defRPr/>
            </a:lvl1pPr>
          </a:lstStyle>
          <a:p>
            <a:pPr>
              <a:defRPr/>
            </a:pPr>
            <a:fld id="{3AC78ABC-B14B-2B46-83CF-990A63C568E6}" type="datetime1">
              <a:rPr lang="en-US" altLang="zh-CN" smtClean="0"/>
              <a:t>6/9/23</a:t>
            </a:fld>
            <a:endParaRPr lang="zh-CN" altLang="en-US"/>
          </a:p>
        </p:txBody>
      </p:sp>
      <p:sp>
        <p:nvSpPr>
          <p:cNvPr id="6" name="页脚占位符 4">
            <a:extLst>
              <a:ext uri="{FF2B5EF4-FFF2-40B4-BE49-F238E27FC236}">
                <a16:creationId xmlns:a16="http://schemas.microsoft.com/office/drawing/2014/main" id="{8C61695D-05B7-A046-8CA5-AD7026AE30E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8007C57A-8332-BC4B-86A5-CD846FA64388}"/>
              </a:ext>
            </a:extLst>
          </p:cNvPr>
          <p:cNvSpPr>
            <a:spLocks noGrp="1" noChangeArrowheads="1"/>
          </p:cNvSpPr>
          <p:nvPr>
            <p:ph type="sldNum" sz="quarter" idx="12"/>
          </p:nvPr>
        </p:nvSpPr>
        <p:spPr>
          <a:ln/>
        </p:spPr>
        <p:txBody>
          <a:bodyPr/>
          <a:lstStyle>
            <a:lvl1pPr>
              <a:defRPr/>
            </a:lvl1pPr>
          </a:lstStyle>
          <a:p>
            <a:fld id="{5FEEE151-EACB-EC42-8CF3-8F650FDF8E30}" type="slidenum">
              <a:rPr lang="zh-CN" altLang="en-US"/>
              <a:pPr/>
              <a:t>‹#›</a:t>
            </a:fld>
            <a:endParaRPr lang="zh-CN" altLang="en-US"/>
          </a:p>
        </p:txBody>
      </p:sp>
      <p:pic>
        <p:nvPicPr>
          <p:cNvPr id="8" name="Picture 7">
            <a:extLst>
              <a:ext uri="{FF2B5EF4-FFF2-40B4-BE49-F238E27FC236}">
                <a16:creationId xmlns:a16="http://schemas.microsoft.com/office/drawing/2014/main" id="{6865AE85-F437-4747-B179-90E61F4B5E8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188376510"/>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a:extLst>
              <a:ext uri="{FF2B5EF4-FFF2-40B4-BE49-F238E27FC236}">
                <a16:creationId xmlns:a16="http://schemas.microsoft.com/office/drawing/2014/main" id="{3B9CEE6B-0AD3-3941-A1AF-2D6396A57607}"/>
              </a:ext>
            </a:extLst>
          </p:cNvPr>
          <p:cNvSpPr>
            <a:spLocks noGrp="1" noChangeArrowheads="1"/>
          </p:cNvSpPr>
          <p:nvPr>
            <p:ph type="dt" sz="half" idx="10"/>
          </p:nvPr>
        </p:nvSpPr>
        <p:spPr>
          <a:ln/>
        </p:spPr>
        <p:txBody>
          <a:bodyPr/>
          <a:lstStyle>
            <a:lvl1pPr>
              <a:defRPr/>
            </a:lvl1pPr>
          </a:lstStyle>
          <a:p>
            <a:pPr>
              <a:defRPr/>
            </a:pPr>
            <a:fld id="{B905A384-8245-9F43-9C9C-6603A9EF34F1}" type="datetime1">
              <a:rPr lang="en-US" altLang="zh-CN" smtClean="0"/>
              <a:t>6/9/23</a:t>
            </a:fld>
            <a:endParaRPr lang="zh-CN" altLang="en-US"/>
          </a:p>
        </p:txBody>
      </p:sp>
      <p:sp>
        <p:nvSpPr>
          <p:cNvPr id="5" name="页脚占位符 5">
            <a:extLst>
              <a:ext uri="{FF2B5EF4-FFF2-40B4-BE49-F238E27FC236}">
                <a16:creationId xmlns:a16="http://schemas.microsoft.com/office/drawing/2014/main" id="{E8F7A757-24A2-6F40-9C3A-2B8780D8CC3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7CBF2CE3-2400-C94C-8D86-E89C517DAE8D}"/>
              </a:ext>
            </a:extLst>
          </p:cNvPr>
          <p:cNvSpPr>
            <a:spLocks noGrp="1" noChangeArrowheads="1"/>
          </p:cNvSpPr>
          <p:nvPr>
            <p:ph type="sldNum" sz="quarter" idx="12"/>
          </p:nvPr>
        </p:nvSpPr>
        <p:spPr>
          <a:ln/>
        </p:spPr>
        <p:txBody>
          <a:bodyPr/>
          <a:lstStyle>
            <a:lvl1pPr>
              <a:defRPr/>
            </a:lvl1pPr>
          </a:lstStyle>
          <a:p>
            <a:fld id="{CBFFF5E3-8A0D-8746-96D6-F41F8EE735AB}" type="slidenum">
              <a:rPr lang="zh-CN" altLang="en-US"/>
              <a:pPr/>
              <a:t>‹#›</a:t>
            </a:fld>
            <a:endParaRPr lang="zh-CN" altLang="en-US"/>
          </a:p>
        </p:txBody>
      </p:sp>
    </p:spTree>
    <p:extLst>
      <p:ext uri="{BB962C8B-B14F-4D97-AF65-F5344CB8AC3E}">
        <p14:creationId xmlns:p14="http://schemas.microsoft.com/office/powerpoint/2010/main" val="4111207089"/>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06A13C00-BBD3-F144-A044-AFB4EAFEDDCB}"/>
              </a:ext>
            </a:extLst>
          </p:cNvPr>
          <p:cNvSpPr>
            <a:spLocks noGrp="1" noChangeArrowheads="1"/>
          </p:cNvSpPr>
          <p:nvPr>
            <p:ph type="dt" sz="half" idx="10"/>
          </p:nvPr>
        </p:nvSpPr>
        <p:spPr>
          <a:ln/>
        </p:spPr>
        <p:txBody>
          <a:bodyPr/>
          <a:lstStyle>
            <a:lvl1pPr>
              <a:defRPr/>
            </a:lvl1pPr>
          </a:lstStyle>
          <a:p>
            <a:pPr>
              <a:defRPr/>
            </a:pPr>
            <a:fld id="{96CF782A-2FCB-3E4F-8C02-4AAC4FCE3DC8}" type="datetime1">
              <a:rPr lang="en-US" altLang="zh-CN" smtClean="0"/>
              <a:t>6/9/23</a:t>
            </a:fld>
            <a:endParaRPr lang="zh-CN" altLang="en-US"/>
          </a:p>
        </p:txBody>
      </p:sp>
      <p:sp>
        <p:nvSpPr>
          <p:cNvPr id="5" name="页脚占位符 5">
            <a:extLst>
              <a:ext uri="{FF2B5EF4-FFF2-40B4-BE49-F238E27FC236}">
                <a16:creationId xmlns:a16="http://schemas.microsoft.com/office/drawing/2014/main" id="{76977E23-3F74-0E41-A62B-97F7CC8DEC2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DF435F4F-1F7A-F34F-883F-867A0351897B}"/>
              </a:ext>
            </a:extLst>
          </p:cNvPr>
          <p:cNvSpPr>
            <a:spLocks noGrp="1" noChangeArrowheads="1"/>
          </p:cNvSpPr>
          <p:nvPr>
            <p:ph type="sldNum" sz="quarter" idx="12"/>
          </p:nvPr>
        </p:nvSpPr>
        <p:spPr>
          <a:ln/>
        </p:spPr>
        <p:txBody>
          <a:bodyPr/>
          <a:lstStyle>
            <a:lvl1pPr>
              <a:defRPr/>
            </a:lvl1pPr>
          </a:lstStyle>
          <a:p>
            <a:fld id="{7D904B0D-75F0-BE48-8957-F01C903218E1}" type="slidenum">
              <a:rPr lang="zh-CN" altLang="en-US"/>
              <a:pPr/>
              <a:t>‹#›</a:t>
            </a:fld>
            <a:endParaRPr lang="zh-CN" altLang="en-US"/>
          </a:p>
        </p:txBody>
      </p:sp>
    </p:spTree>
    <p:extLst>
      <p:ext uri="{BB962C8B-B14F-4D97-AF65-F5344CB8AC3E}">
        <p14:creationId xmlns:p14="http://schemas.microsoft.com/office/powerpoint/2010/main" val="3721489787"/>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a:extLst>
              <a:ext uri="{FF2B5EF4-FFF2-40B4-BE49-F238E27FC236}">
                <a16:creationId xmlns:a16="http://schemas.microsoft.com/office/drawing/2014/main" id="{CB8FF329-476E-D543-B59E-C9DD85C5801A}"/>
              </a:ext>
            </a:extLst>
          </p:cNvPr>
          <p:cNvSpPr>
            <a:spLocks noGrp="1" noChangeArrowheads="1"/>
          </p:cNvSpPr>
          <p:nvPr>
            <p:ph type="dt" sz="half" idx="10"/>
          </p:nvPr>
        </p:nvSpPr>
        <p:spPr>
          <a:ln/>
        </p:spPr>
        <p:txBody>
          <a:bodyPr/>
          <a:lstStyle>
            <a:lvl1pPr>
              <a:defRPr/>
            </a:lvl1pPr>
          </a:lstStyle>
          <a:p>
            <a:pPr>
              <a:defRPr/>
            </a:pPr>
            <a:fld id="{9977D37E-48C1-BE42-A4E6-50420974C11B}" type="datetime1">
              <a:rPr lang="en-US" altLang="zh-CN" smtClean="0"/>
              <a:t>6/9/23</a:t>
            </a:fld>
            <a:endParaRPr lang="zh-CN" altLang="en-US"/>
          </a:p>
        </p:txBody>
      </p:sp>
      <p:sp>
        <p:nvSpPr>
          <p:cNvPr id="5" name="页脚占位符 5">
            <a:extLst>
              <a:ext uri="{FF2B5EF4-FFF2-40B4-BE49-F238E27FC236}">
                <a16:creationId xmlns:a16="http://schemas.microsoft.com/office/drawing/2014/main" id="{4D2A137E-0316-8D46-947C-7D5B01742D2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CE56CC9B-45D2-5E4A-A91C-C2809726F07D}"/>
              </a:ext>
            </a:extLst>
          </p:cNvPr>
          <p:cNvSpPr>
            <a:spLocks noGrp="1" noChangeArrowheads="1"/>
          </p:cNvSpPr>
          <p:nvPr>
            <p:ph type="sldNum" sz="quarter" idx="12"/>
          </p:nvPr>
        </p:nvSpPr>
        <p:spPr>
          <a:ln/>
        </p:spPr>
        <p:txBody>
          <a:bodyPr/>
          <a:lstStyle>
            <a:lvl1pPr>
              <a:defRPr/>
            </a:lvl1pPr>
          </a:lstStyle>
          <a:p>
            <a:fld id="{0C8095E6-A521-E646-833A-68E4CAE578C7}" type="slidenum">
              <a:rPr lang="zh-CN" altLang="en-US"/>
              <a:pPr/>
              <a:t>‹#›</a:t>
            </a:fld>
            <a:endParaRPr lang="zh-CN" altLang="en-US"/>
          </a:p>
        </p:txBody>
      </p:sp>
    </p:spTree>
    <p:extLst>
      <p:ext uri="{BB962C8B-B14F-4D97-AF65-F5344CB8AC3E}">
        <p14:creationId xmlns:p14="http://schemas.microsoft.com/office/powerpoint/2010/main" val="3997941878"/>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BD934B70-932F-7349-97FE-84956EC68A71}"/>
              </a:ext>
            </a:extLst>
          </p:cNvPr>
          <p:cNvSpPr>
            <a:spLocks noGrp="1" noChangeArrowheads="1"/>
          </p:cNvSpPr>
          <p:nvPr>
            <p:ph type="dt" sz="half" idx="10"/>
          </p:nvPr>
        </p:nvSpPr>
        <p:spPr>
          <a:ln/>
        </p:spPr>
        <p:txBody>
          <a:bodyPr/>
          <a:lstStyle>
            <a:lvl1pPr>
              <a:defRPr/>
            </a:lvl1pPr>
          </a:lstStyle>
          <a:p>
            <a:pPr>
              <a:defRPr/>
            </a:pPr>
            <a:fld id="{35F6A0AB-6B03-4841-8C50-6046AEEE407A}" type="datetime1">
              <a:rPr lang="en-US" altLang="zh-CN" smtClean="0"/>
              <a:t>6/9/23</a:t>
            </a:fld>
            <a:endParaRPr lang="zh-CN" altLang="en-US"/>
          </a:p>
        </p:txBody>
      </p:sp>
      <p:sp>
        <p:nvSpPr>
          <p:cNvPr id="6" name="页脚占位符 5">
            <a:extLst>
              <a:ext uri="{FF2B5EF4-FFF2-40B4-BE49-F238E27FC236}">
                <a16:creationId xmlns:a16="http://schemas.microsoft.com/office/drawing/2014/main" id="{69656756-355E-4345-B1D8-77EFB40E84E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866608ED-B5C6-8143-AA87-BB2CAF00D60A}"/>
              </a:ext>
            </a:extLst>
          </p:cNvPr>
          <p:cNvSpPr>
            <a:spLocks noGrp="1" noChangeArrowheads="1"/>
          </p:cNvSpPr>
          <p:nvPr>
            <p:ph type="sldNum" sz="quarter" idx="12"/>
          </p:nvPr>
        </p:nvSpPr>
        <p:spPr>
          <a:ln/>
        </p:spPr>
        <p:txBody>
          <a:bodyPr/>
          <a:lstStyle>
            <a:lvl1pPr>
              <a:defRPr/>
            </a:lvl1pPr>
          </a:lstStyle>
          <a:p>
            <a:fld id="{4C478631-1D92-BC45-BD06-49E4721BD4E2}" type="slidenum">
              <a:rPr lang="zh-CN" altLang="en-US"/>
              <a:pPr/>
              <a:t>‹#›</a:t>
            </a:fld>
            <a:endParaRPr lang="zh-CN" altLang="en-US"/>
          </a:p>
        </p:txBody>
      </p:sp>
    </p:spTree>
    <p:extLst>
      <p:ext uri="{BB962C8B-B14F-4D97-AF65-F5344CB8AC3E}">
        <p14:creationId xmlns:p14="http://schemas.microsoft.com/office/powerpoint/2010/main" val="1870335443"/>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a:extLst>
              <a:ext uri="{FF2B5EF4-FFF2-40B4-BE49-F238E27FC236}">
                <a16:creationId xmlns:a16="http://schemas.microsoft.com/office/drawing/2014/main" id="{32415AD0-EAB0-134E-8B12-BB394CC0BDEC}"/>
              </a:ext>
            </a:extLst>
          </p:cNvPr>
          <p:cNvSpPr>
            <a:spLocks noGrp="1" noChangeArrowheads="1"/>
          </p:cNvSpPr>
          <p:nvPr>
            <p:ph type="dt" sz="half" idx="10"/>
          </p:nvPr>
        </p:nvSpPr>
        <p:spPr>
          <a:ln/>
        </p:spPr>
        <p:txBody>
          <a:bodyPr/>
          <a:lstStyle>
            <a:lvl1pPr>
              <a:defRPr/>
            </a:lvl1pPr>
          </a:lstStyle>
          <a:p>
            <a:pPr>
              <a:defRPr/>
            </a:pPr>
            <a:fld id="{2EF35280-DFCF-5445-8524-BA260841C441}" type="datetime1">
              <a:rPr lang="en-US" altLang="zh-CN" smtClean="0"/>
              <a:t>6/9/23</a:t>
            </a:fld>
            <a:endParaRPr lang="zh-CN" altLang="en-US"/>
          </a:p>
        </p:txBody>
      </p:sp>
      <p:sp>
        <p:nvSpPr>
          <p:cNvPr id="8" name="页脚占位符 5">
            <a:extLst>
              <a:ext uri="{FF2B5EF4-FFF2-40B4-BE49-F238E27FC236}">
                <a16:creationId xmlns:a16="http://schemas.microsoft.com/office/drawing/2014/main" id="{20BFD098-6957-8B44-B3CB-6A7498E6CE8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a:extLst>
              <a:ext uri="{FF2B5EF4-FFF2-40B4-BE49-F238E27FC236}">
                <a16:creationId xmlns:a16="http://schemas.microsoft.com/office/drawing/2014/main" id="{0292B5B1-8324-2E4E-AA37-9ED1B57B2B94}"/>
              </a:ext>
            </a:extLst>
          </p:cNvPr>
          <p:cNvSpPr>
            <a:spLocks noGrp="1" noChangeArrowheads="1"/>
          </p:cNvSpPr>
          <p:nvPr>
            <p:ph type="sldNum" sz="quarter" idx="12"/>
          </p:nvPr>
        </p:nvSpPr>
        <p:spPr>
          <a:ln/>
        </p:spPr>
        <p:txBody>
          <a:bodyPr/>
          <a:lstStyle>
            <a:lvl1pPr>
              <a:defRPr/>
            </a:lvl1pPr>
          </a:lstStyle>
          <a:p>
            <a:fld id="{C5A4351C-0A12-CF46-A04D-DFF08B6A9F44}" type="slidenum">
              <a:rPr lang="zh-CN" altLang="en-US"/>
              <a:pPr/>
              <a:t>‹#›</a:t>
            </a:fld>
            <a:endParaRPr lang="zh-CN" altLang="en-US"/>
          </a:p>
        </p:txBody>
      </p:sp>
    </p:spTree>
    <p:extLst>
      <p:ext uri="{BB962C8B-B14F-4D97-AF65-F5344CB8AC3E}">
        <p14:creationId xmlns:p14="http://schemas.microsoft.com/office/powerpoint/2010/main" val="1092577540"/>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a:extLst>
              <a:ext uri="{FF2B5EF4-FFF2-40B4-BE49-F238E27FC236}">
                <a16:creationId xmlns:a16="http://schemas.microsoft.com/office/drawing/2014/main" id="{0E96D74E-8749-EC4D-8ACC-7663EFEBBB74}"/>
              </a:ext>
            </a:extLst>
          </p:cNvPr>
          <p:cNvSpPr>
            <a:spLocks noGrp="1" noChangeArrowheads="1"/>
          </p:cNvSpPr>
          <p:nvPr>
            <p:ph type="dt" sz="half" idx="10"/>
          </p:nvPr>
        </p:nvSpPr>
        <p:spPr>
          <a:ln/>
        </p:spPr>
        <p:txBody>
          <a:bodyPr/>
          <a:lstStyle>
            <a:lvl1pPr>
              <a:defRPr/>
            </a:lvl1pPr>
          </a:lstStyle>
          <a:p>
            <a:pPr>
              <a:defRPr/>
            </a:pPr>
            <a:fld id="{A9B1AFAD-E1ED-F846-BB1E-3A14427F4236}" type="datetime1">
              <a:rPr lang="en-US" altLang="zh-CN" smtClean="0"/>
              <a:t>6/9/23</a:t>
            </a:fld>
            <a:endParaRPr lang="zh-CN" altLang="en-US"/>
          </a:p>
        </p:txBody>
      </p:sp>
      <p:sp>
        <p:nvSpPr>
          <p:cNvPr id="4" name="页脚占位符 5">
            <a:extLst>
              <a:ext uri="{FF2B5EF4-FFF2-40B4-BE49-F238E27FC236}">
                <a16:creationId xmlns:a16="http://schemas.microsoft.com/office/drawing/2014/main" id="{E3A55F1F-285B-964B-94A3-E76350615A1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a:extLst>
              <a:ext uri="{FF2B5EF4-FFF2-40B4-BE49-F238E27FC236}">
                <a16:creationId xmlns:a16="http://schemas.microsoft.com/office/drawing/2014/main" id="{4F6092DF-27C1-3848-81E8-AEB45A429368}"/>
              </a:ext>
            </a:extLst>
          </p:cNvPr>
          <p:cNvSpPr>
            <a:spLocks noGrp="1" noChangeArrowheads="1"/>
          </p:cNvSpPr>
          <p:nvPr>
            <p:ph type="sldNum" sz="quarter" idx="12"/>
          </p:nvPr>
        </p:nvSpPr>
        <p:spPr>
          <a:ln/>
        </p:spPr>
        <p:txBody>
          <a:bodyPr/>
          <a:lstStyle>
            <a:lvl1pPr>
              <a:defRPr/>
            </a:lvl1pPr>
          </a:lstStyle>
          <a:p>
            <a:fld id="{A4617E54-B653-DD4A-8876-8055C1DFE309}" type="slidenum">
              <a:rPr lang="zh-CN" altLang="en-US"/>
              <a:pPr/>
              <a:t>‹#›</a:t>
            </a:fld>
            <a:endParaRPr lang="zh-CN" altLang="en-US"/>
          </a:p>
        </p:txBody>
      </p:sp>
    </p:spTree>
    <p:extLst>
      <p:ext uri="{BB962C8B-B14F-4D97-AF65-F5344CB8AC3E}">
        <p14:creationId xmlns:p14="http://schemas.microsoft.com/office/powerpoint/2010/main" val="662110020"/>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a:extLst>
              <a:ext uri="{FF2B5EF4-FFF2-40B4-BE49-F238E27FC236}">
                <a16:creationId xmlns:a16="http://schemas.microsoft.com/office/drawing/2014/main" id="{A9DFB865-20C9-8C42-92AB-D1B775ACD78E}"/>
              </a:ext>
            </a:extLst>
          </p:cNvPr>
          <p:cNvSpPr>
            <a:spLocks noGrp="1" noChangeArrowheads="1"/>
          </p:cNvSpPr>
          <p:nvPr>
            <p:ph type="dt" sz="half" idx="10"/>
          </p:nvPr>
        </p:nvSpPr>
        <p:spPr>
          <a:ln/>
        </p:spPr>
        <p:txBody>
          <a:bodyPr/>
          <a:lstStyle>
            <a:lvl1pPr>
              <a:defRPr/>
            </a:lvl1pPr>
          </a:lstStyle>
          <a:p>
            <a:pPr>
              <a:defRPr/>
            </a:pPr>
            <a:fld id="{D5D41A2B-E87D-4141-9E1F-B54530408C72}" type="datetime1">
              <a:rPr lang="en-US" altLang="zh-CN" smtClean="0"/>
              <a:t>6/9/23</a:t>
            </a:fld>
            <a:endParaRPr lang="zh-CN" altLang="en-US"/>
          </a:p>
        </p:txBody>
      </p:sp>
      <p:sp>
        <p:nvSpPr>
          <p:cNvPr id="3" name="页脚占位符 5">
            <a:extLst>
              <a:ext uri="{FF2B5EF4-FFF2-40B4-BE49-F238E27FC236}">
                <a16:creationId xmlns:a16="http://schemas.microsoft.com/office/drawing/2014/main" id="{46E00CBA-9CA8-464E-8188-7A33B8125E4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a:extLst>
              <a:ext uri="{FF2B5EF4-FFF2-40B4-BE49-F238E27FC236}">
                <a16:creationId xmlns:a16="http://schemas.microsoft.com/office/drawing/2014/main" id="{3F2C6657-ADC3-8B40-B65E-3EE27236FB45}"/>
              </a:ext>
            </a:extLst>
          </p:cNvPr>
          <p:cNvSpPr>
            <a:spLocks noGrp="1" noChangeArrowheads="1"/>
          </p:cNvSpPr>
          <p:nvPr>
            <p:ph type="sldNum" sz="quarter" idx="12"/>
          </p:nvPr>
        </p:nvSpPr>
        <p:spPr>
          <a:ln/>
        </p:spPr>
        <p:txBody>
          <a:bodyPr/>
          <a:lstStyle>
            <a:lvl1pPr>
              <a:defRPr/>
            </a:lvl1pPr>
          </a:lstStyle>
          <a:p>
            <a:fld id="{8FABFF3D-9371-444D-9D12-7ED5C1FDE82D}" type="slidenum">
              <a:rPr lang="zh-CN" altLang="en-US"/>
              <a:pPr/>
              <a:t>‹#›</a:t>
            </a:fld>
            <a:endParaRPr lang="zh-CN" altLang="en-US"/>
          </a:p>
        </p:txBody>
      </p:sp>
    </p:spTree>
    <p:extLst>
      <p:ext uri="{BB962C8B-B14F-4D97-AF65-F5344CB8AC3E}">
        <p14:creationId xmlns:p14="http://schemas.microsoft.com/office/powerpoint/2010/main" val="2625750931"/>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15E7DDC-6AF3-2A45-99F6-13C6B2747744}"/>
              </a:ext>
            </a:extLst>
          </p:cNvPr>
          <p:cNvSpPr>
            <a:spLocks noGrp="1" noChangeArrowheads="1"/>
          </p:cNvSpPr>
          <p:nvPr>
            <p:ph type="dt" sz="half" idx="10"/>
          </p:nvPr>
        </p:nvSpPr>
        <p:spPr>
          <a:ln/>
        </p:spPr>
        <p:txBody>
          <a:bodyPr/>
          <a:lstStyle>
            <a:lvl1pPr>
              <a:defRPr/>
            </a:lvl1pPr>
          </a:lstStyle>
          <a:p>
            <a:pPr>
              <a:defRPr/>
            </a:pPr>
            <a:fld id="{B584337F-D679-604D-BF25-1222E50C84C3}" type="datetime1">
              <a:rPr lang="en-US" altLang="zh-CN" smtClean="0"/>
              <a:t>6/9/23</a:t>
            </a:fld>
            <a:endParaRPr lang="zh-CN" altLang="en-US"/>
          </a:p>
        </p:txBody>
      </p:sp>
      <p:sp>
        <p:nvSpPr>
          <p:cNvPr id="6" name="页脚占位符 5">
            <a:extLst>
              <a:ext uri="{FF2B5EF4-FFF2-40B4-BE49-F238E27FC236}">
                <a16:creationId xmlns:a16="http://schemas.microsoft.com/office/drawing/2014/main" id="{0B6C8E90-1A75-7E45-8173-27351ECD879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81B5CADC-E6EE-EE49-9895-C461CFB3A474}"/>
              </a:ext>
            </a:extLst>
          </p:cNvPr>
          <p:cNvSpPr>
            <a:spLocks noGrp="1" noChangeArrowheads="1"/>
          </p:cNvSpPr>
          <p:nvPr>
            <p:ph type="sldNum" sz="quarter" idx="12"/>
          </p:nvPr>
        </p:nvSpPr>
        <p:spPr>
          <a:ln/>
        </p:spPr>
        <p:txBody>
          <a:bodyPr/>
          <a:lstStyle>
            <a:lvl1pPr>
              <a:defRPr/>
            </a:lvl1pPr>
          </a:lstStyle>
          <a:p>
            <a:fld id="{48CACDB7-5677-BD49-B656-753E25C7E53C}" type="slidenum">
              <a:rPr lang="zh-CN" altLang="en-US"/>
              <a:pPr/>
              <a:t>‹#›</a:t>
            </a:fld>
            <a:endParaRPr lang="zh-CN" altLang="en-US"/>
          </a:p>
        </p:txBody>
      </p:sp>
    </p:spTree>
    <p:extLst>
      <p:ext uri="{BB962C8B-B14F-4D97-AF65-F5344CB8AC3E}">
        <p14:creationId xmlns:p14="http://schemas.microsoft.com/office/powerpoint/2010/main" val="2377091093"/>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30F2C7B-0758-3A47-BB86-4E5FFD0E57A8}"/>
              </a:ext>
            </a:extLst>
          </p:cNvPr>
          <p:cNvSpPr>
            <a:spLocks noGrp="1" noChangeArrowheads="1"/>
          </p:cNvSpPr>
          <p:nvPr>
            <p:ph type="dt" sz="half" idx="10"/>
          </p:nvPr>
        </p:nvSpPr>
        <p:spPr>
          <a:ln/>
        </p:spPr>
        <p:txBody>
          <a:bodyPr/>
          <a:lstStyle>
            <a:lvl1pPr>
              <a:defRPr/>
            </a:lvl1pPr>
          </a:lstStyle>
          <a:p>
            <a:pPr>
              <a:defRPr/>
            </a:pPr>
            <a:fld id="{47AAD2DC-7628-BA4D-91DF-236AA3B62F83}" type="datetime1">
              <a:rPr lang="en-US" altLang="zh-CN" smtClean="0"/>
              <a:t>6/9/23</a:t>
            </a:fld>
            <a:endParaRPr lang="zh-CN" altLang="en-US"/>
          </a:p>
        </p:txBody>
      </p:sp>
      <p:sp>
        <p:nvSpPr>
          <p:cNvPr id="6" name="页脚占位符 5">
            <a:extLst>
              <a:ext uri="{FF2B5EF4-FFF2-40B4-BE49-F238E27FC236}">
                <a16:creationId xmlns:a16="http://schemas.microsoft.com/office/drawing/2014/main" id="{4636869A-8AE0-4C4C-AF49-D0E28126B08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E75BB5FF-0FCB-8B49-984C-AB858B0A8FDA}"/>
              </a:ext>
            </a:extLst>
          </p:cNvPr>
          <p:cNvSpPr>
            <a:spLocks noGrp="1" noChangeArrowheads="1"/>
          </p:cNvSpPr>
          <p:nvPr>
            <p:ph type="sldNum" sz="quarter" idx="12"/>
          </p:nvPr>
        </p:nvSpPr>
        <p:spPr>
          <a:ln/>
        </p:spPr>
        <p:txBody>
          <a:bodyPr/>
          <a:lstStyle>
            <a:lvl1pPr>
              <a:defRPr/>
            </a:lvl1pPr>
          </a:lstStyle>
          <a:p>
            <a:fld id="{B32D3B05-56E4-8949-A3F8-6707964F9ED8}" type="slidenum">
              <a:rPr lang="zh-CN" altLang="en-US"/>
              <a:pPr/>
              <a:t>‹#›</a:t>
            </a:fld>
            <a:endParaRPr lang="zh-CN" altLang="en-US"/>
          </a:p>
        </p:txBody>
      </p:sp>
    </p:spTree>
    <p:extLst>
      <p:ext uri="{BB962C8B-B14F-4D97-AF65-F5344CB8AC3E}">
        <p14:creationId xmlns:p14="http://schemas.microsoft.com/office/powerpoint/2010/main" val="2027378157"/>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64EC367A-8073-B247-9828-38920D275567}"/>
              </a:ext>
            </a:extLst>
          </p:cNvPr>
          <p:cNvSpPr>
            <a:spLocks noGrp="1" noChangeArrowheads="1"/>
          </p:cNvSpPr>
          <p:nvPr>
            <p:ph type="dt" sz="half" idx="10"/>
          </p:nvPr>
        </p:nvSpPr>
        <p:spPr>
          <a:ln/>
        </p:spPr>
        <p:txBody>
          <a:bodyPr/>
          <a:lstStyle>
            <a:lvl1pPr>
              <a:defRPr/>
            </a:lvl1pPr>
          </a:lstStyle>
          <a:p>
            <a:pPr>
              <a:defRPr/>
            </a:pPr>
            <a:fld id="{1C558E28-F4AB-E046-BFF0-E95E04C9ED4C}" type="datetime1">
              <a:rPr lang="en-US" altLang="zh-CN" smtClean="0"/>
              <a:t>6/9/23</a:t>
            </a:fld>
            <a:endParaRPr lang="zh-CN" altLang="en-US"/>
          </a:p>
        </p:txBody>
      </p:sp>
      <p:sp>
        <p:nvSpPr>
          <p:cNvPr id="5" name="页脚占位符 5">
            <a:extLst>
              <a:ext uri="{FF2B5EF4-FFF2-40B4-BE49-F238E27FC236}">
                <a16:creationId xmlns:a16="http://schemas.microsoft.com/office/drawing/2014/main" id="{1C5258AC-2B32-F74C-BDF8-35C0214B080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BD99E122-FDF6-4C43-9566-ED799B9D3546}"/>
              </a:ext>
            </a:extLst>
          </p:cNvPr>
          <p:cNvSpPr>
            <a:spLocks noGrp="1" noChangeArrowheads="1"/>
          </p:cNvSpPr>
          <p:nvPr>
            <p:ph type="sldNum" sz="quarter" idx="12"/>
          </p:nvPr>
        </p:nvSpPr>
        <p:spPr>
          <a:ln/>
        </p:spPr>
        <p:txBody>
          <a:bodyPr/>
          <a:lstStyle>
            <a:lvl1pPr>
              <a:defRPr/>
            </a:lvl1pPr>
          </a:lstStyle>
          <a:p>
            <a:fld id="{3C48F664-FF76-744A-877E-2F4AF717EA00}" type="slidenum">
              <a:rPr lang="zh-CN" altLang="en-US"/>
              <a:pPr/>
              <a:t>‹#›</a:t>
            </a:fld>
            <a:endParaRPr lang="zh-CN" altLang="en-US"/>
          </a:p>
        </p:txBody>
      </p:sp>
    </p:spTree>
    <p:extLst>
      <p:ext uri="{BB962C8B-B14F-4D97-AF65-F5344CB8AC3E}">
        <p14:creationId xmlns:p14="http://schemas.microsoft.com/office/powerpoint/2010/main" val="122651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08.xml"/><Relationship Id="rId3" Type="http://schemas.openxmlformats.org/officeDocument/2006/relationships/slideLayout" Target="../slideLayouts/slideLayout103.xml"/><Relationship Id="rId7" Type="http://schemas.openxmlformats.org/officeDocument/2006/relationships/slideLayout" Target="../slideLayouts/slideLayout107.xml"/><Relationship Id="rId12" Type="http://schemas.openxmlformats.org/officeDocument/2006/relationships/theme" Target="../theme/theme10.xml"/><Relationship Id="rId2" Type="http://schemas.openxmlformats.org/officeDocument/2006/relationships/slideLayout" Target="../slideLayouts/slideLayout102.xml"/><Relationship Id="rId1" Type="http://schemas.openxmlformats.org/officeDocument/2006/relationships/slideLayout" Target="../slideLayouts/slideLayout101.xml"/><Relationship Id="rId6" Type="http://schemas.openxmlformats.org/officeDocument/2006/relationships/slideLayout" Target="../slideLayouts/slideLayout106.xml"/><Relationship Id="rId11" Type="http://schemas.openxmlformats.org/officeDocument/2006/relationships/slideLayout" Target="../slideLayouts/slideLayout111.xml"/><Relationship Id="rId5" Type="http://schemas.openxmlformats.org/officeDocument/2006/relationships/slideLayout" Target="../slideLayouts/slideLayout105.xml"/><Relationship Id="rId10" Type="http://schemas.openxmlformats.org/officeDocument/2006/relationships/slideLayout" Target="../slideLayouts/slideLayout110.xml"/><Relationship Id="rId4" Type="http://schemas.openxmlformats.org/officeDocument/2006/relationships/slideLayout" Target="../slideLayouts/slideLayout104.xml"/><Relationship Id="rId9" Type="http://schemas.openxmlformats.org/officeDocument/2006/relationships/slideLayout" Target="../slideLayouts/slideLayout109.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19.xml"/><Relationship Id="rId3" Type="http://schemas.openxmlformats.org/officeDocument/2006/relationships/slideLayout" Target="../slideLayouts/slideLayout114.xml"/><Relationship Id="rId7" Type="http://schemas.openxmlformats.org/officeDocument/2006/relationships/slideLayout" Target="../slideLayouts/slideLayout118.xml"/><Relationship Id="rId12" Type="http://schemas.openxmlformats.org/officeDocument/2006/relationships/theme" Target="../theme/theme11.xml"/><Relationship Id="rId2" Type="http://schemas.openxmlformats.org/officeDocument/2006/relationships/slideLayout" Target="../slideLayouts/slideLayout113.xml"/><Relationship Id="rId1" Type="http://schemas.openxmlformats.org/officeDocument/2006/relationships/slideLayout" Target="../slideLayouts/slideLayout112.xml"/><Relationship Id="rId6" Type="http://schemas.openxmlformats.org/officeDocument/2006/relationships/slideLayout" Target="../slideLayouts/slideLayout117.xml"/><Relationship Id="rId11" Type="http://schemas.openxmlformats.org/officeDocument/2006/relationships/slideLayout" Target="../slideLayouts/slideLayout122.xml"/><Relationship Id="rId5" Type="http://schemas.openxmlformats.org/officeDocument/2006/relationships/slideLayout" Target="../slideLayouts/slideLayout116.xml"/><Relationship Id="rId10" Type="http://schemas.openxmlformats.org/officeDocument/2006/relationships/slideLayout" Target="../slideLayouts/slideLayout121.xml"/><Relationship Id="rId4" Type="http://schemas.openxmlformats.org/officeDocument/2006/relationships/slideLayout" Target="../slideLayouts/slideLayout115.xml"/><Relationship Id="rId9" Type="http://schemas.openxmlformats.org/officeDocument/2006/relationships/slideLayout" Target="../slideLayouts/slideLayout120.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30.xml"/><Relationship Id="rId3" Type="http://schemas.openxmlformats.org/officeDocument/2006/relationships/slideLayout" Target="../slideLayouts/slideLayout125.xml"/><Relationship Id="rId7" Type="http://schemas.openxmlformats.org/officeDocument/2006/relationships/slideLayout" Target="../slideLayouts/slideLayout129.xml"/><Relationship Id="rId12" Type="http://schemas.openxmlformats.org/officeDocument/2006/relationships/theme" Target="../theme/theme12.xml"/><Relationship Id="rId2" Type="http://schemas.openxmlformats.org/officeDocument/2006/relationships/slideLayout" Target="../slideLayouts/slideLayout124.xml"/><Relationship Id="rId1" Type="http://schemas.openxmlformats.org/officeDocument/2006/relationships/slideLayout" Target="../slideLayouts/slideLayout123.xml"/><Relationship Id="rId6" Type="http://schemas.openxmlformats.org/officeDocument/2006/relationships/slideLayout" Target="../slideLayouts/slideLayout128.xml"/><Relationship Id="rId11" Type="http://schemas.openxmlformats.org/officeDocument/2006/relationships/slideLayout" Target="../slideLayouts/slideLayout133.xml"/><Relationship Id="rId5" Type="http://schemas.openxmlformats.org/officeDocument/2006/relationships/slideLayout" Target="../slideLayouts/slideLayout127.xml"/><Relationship Id="rId10" Type="http://schemas.openxmlformats.org/officeDocument/2006/relationships/slideLayout" Target="../slideLayouts/slideLayout132.xml"/><Relationship Id="rId4" Type="http://schemas.openxmlformats.org/officeDocument/2006/relationships/slideLayout" Target="../slideLayouts/slideLayout126.xml"/><Relationship Id="rId9" Type="http://schemas.openxmlformats.org/officeDocument/2006/relationships/slideLayout" Target="../slideLayouts/slideLayout13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theme" Target="../theme/theme4.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theme" Target="../theme/theme5.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4.xml"/><Relationship Id="rId3" Type="http://schemas.openxmlformats.org/officeDocument/2006/relationships/slideLayout" Target="../slideLayouts/slideLayout59.xml"/><Relationship Id="rId7" Type="http://schemas.openxmlformats.org/officeDocument/2006/relationships/slideLayout" Target="../slideLayouts/slideLayout63.xml"/><Relationship Id="rId12" Type="http://schemas.openxmlformats.org/officeDocument/2006/relationships/theme" Target="../theme/theme6.xml"/><Relationship Id="rId2" Type="http://schemas.openxmlformats.org/officeDocument/2006/relationships/slideLayout" Target="../slideLayouts/slideLayout58.xml"/><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5" Type="http://schemas.openxmlformats.org/officeDocument/2006/relationships/slideLayout" Target="../slideLayouts/slideLayout61.xml"/><Relationship Id="rId10" Type="http://schemas.openxmlformats.org/officeDocument/2006/relationships/slideLayout" Target="../slideLayouts/slideLayout66.xml"/><Relationship Id="rId4" Type="http://schemas.openxmlformats.org/officeDocument/2006/relationships/slideLayout" Target="../slideLayouts/slideLayout60.xml"/><Relationship Id="rId9" Type="http://schemas.openxmlformats.org/officeDocument/2006/relationships/slideLayout" Target="../slideLayouts/slideLayout65.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5.xml"/><Relationship Id="rId3" Type="http://schemas.openxmlformats.org/officeDocument/2006/relationships/slideLayout" Target="../slideLayouts/slideLayout70.xml"/><Relationship Id="rId7" Type="http://schemas.openxmlformats.org/officeDocument/2006/relationships/slideLayout" Target="../slideLayouts/slideLayout74.xml"/><Relationship Id="rId12" Type="http://schemas.openxmlformats.org/officeDocument/2006/relationships/theme" Target="../theme/theme7.xml"/><Relationship Id="rId2" Type="http://schemas.openxmlformats.org/officeDocument/2006/relationships/slideLayout" Target="../slideLayouts/slideLayout69.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0" Type="http://schemas.openxmlformats.org/officeDocument/2006/relationships/slideLayout" Target="../slideLayouts/slideLayout77.xml"/><Relationship Id="rId4" Type="http://schemas.openxmlformats.org/officeDocument/2006/relationships/slideLayout" Target="../slideLayouts/slideLayout71.xml"/><Relationship Id="rId9" Type="http://schemas.openxmlformats.org/officeDocument/2006/relationships/slideLayout" Target="../slideLayouts/slideLayout76.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6.xml"/><Relationship Id="rId3" Type="http://schemas.openxmlformats.org/officeDocument/2006/relationships/slideLayout" Target="../slideLayouts/slideLayout81.xml"/><Relationship Id="rId7" Type="http://schemas.openxmlformats.org/officeDocument/2006/relationships/slideLayout" Target="../slideLayouts/slideLayout85.xml"/><Relationship Id="rId12" Type="http://schemas.openxmlformats.org/officeDocument/2006/relationships/theme" Target="../theme/theme8.xml"/><Relationship Id="rId2" Type="http://schemas.openxmlformats.org/officeDocument/2006/relationships/slideLayout" Target="../slideLayouts/slideLayout80.xml"/><Relationship Id="rId1" Type="http://schemas.openxmlformats.org/officeDocument/2006/relationships/slideLayout" Target="../slideLayouts/slideLayout79.xml"/><Relationship Id="rId6" Type="http://schemas.openxmlformats.org/officeDocument/2006/relationships/slideLayout" Target="../slideLayouts/slideLayout84.xml"/><Relationship Id="rId11" Type="http://schemas.openxmlformats.org/officeDocument/2006/relationships/slideLayout" Target="../slideLayouts/slideLayout89.xml"/><Relationship Id="rId5" Type="http://schemas.openxmlformats.org/officeDocument/2006/relationships/slideLayout" Target="../slideLayouts/slideLayout83.xml"/><Relationship Id="rId10" Type="http://schemas.openxmlformats.org/officeDocument/2006/relationships/slideLayout" Target="../slideLayouts/slideLayout88.xml"/><Relationship Id="rId4" Type="http://schemas.openxmlformats.org/officeDocument/2006/relationships/slideLayout" Target="../slideLayouts/slideLayout82.xml"/><Relationship Id="rId9" Type="http://schemas.openxmlformats.org/officeDocument/2006/relationships/slideLayout" Target="../slideLayouts/slideLayout87.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7.xml"/><Relationship Id="rId3" Type="http://schemas.openxmlformats.org/officeDocument/2006/relationships/slideLayout" Target="../slideLayouts/slideLayout92.xml"/><Relationship Id="rId7" Type="http://schemas.openxmlformats.org/officeDocument/2006/relationships/slideLayout" Target="../slideLayouts/slideLayout96.xml"/><Relationship Id="rId12" Type="http://schemas.openxmlformats.org/officeDocument/2006/relationships/theme" Target="../theme/theme9.xml"/><Relationship Id="rId2" Type="http://schemas.openxmlformats.org/officeDocument/2006/relationships/slideLayout" Target="../slideLayouts/slideLayout91.xml"/><Relationship Id="rId1" Type="http://schemas.openxmlformats.org/officeDocument/2006/relationships/slideLayout" Target="../slideLayouts/slideLayout90.xml"/><Relationship Id="rId6" Type="http://schemas.openxmlformats.org/officeDocument/2006/relationships/slideLayout" Target="../slideLayouts/slideLayout95.xml"/><Relationship Id="rId11" Type="http://schemas.openxmlformats.org/officeDocument/2006/relationships/slideLayout" Target="../slideLayouts/slideLayout100.xml"/><Relationship Id="rId5" Type="http://schemas.openxmlformats.org/officeDocument/2006/relationships/slideLayout" Target="../slideLayouts/slideLayout94.xml"/><Relationship Id="rId10" Type="http://schemas.openxmlformats.org/officeDocument/2006/relationships/slideLayout" Target="../slideLayouts/slideLayout99.xml"/><Relationship Id="rId4" Type="http://schemas.openxmlformats.org/officeDocument/2006/relationships/slideLayout" Target="../slideLayouts/slideLayout93.xml"/><Relationship Id="rId9" Type="http://schemas.openxmlformats.org/officeDocument/2006/relationships/slideLayout" Target="../slideLayouts/slideLayout9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1">
            <a:extLst>
              <a:ext uri="{FF2B5EF4-FFF2-40B4-BE49-F238E27FC236}">
                <a16:creationId xmlns:a16="http://schemas.microsoft.com/office/drawing/2014/main" id="{A81F82B4-32FE-7A42-8B13-64E898135847}"/>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027" name="文本占位符 2">
            <a:extLst>
              <a:ext uri="{FF2B5EF4-FFF2-40B4-BE49-F238E27FC236}">
                <a16:creationId xmlns:a16="http://schemas.microsoft.com/office/drawing/2014/main" id="{E60A429E-0FE6-D24E-B102-CD1D1CB25A35}"/>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028" name="日期占位符 3">
            <a:extLst>
              <a:ext uri="{FF2B5EF4-FFF2-40B4-BE49-F238E27FC236}">
                <a16:creationId xmlns:a16="http://schemas.microsoft.com/office/drawing/2014/main" id="{9CFE4460-83AD-774E-B35F-9DF085920E26}"/>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buFont typeface="Arial" pitchFamily="34" charset="0"/>
              <a:buNone/>
              <a:defRPr sz="1200">
                <a:solidFill>
                  <a:srgbClr val="898989"/>
                </a:solidFill>
              </a:defRPr>
            </a:lvl1pPr>
          </a:lstStyle>
          <a:p>
            <a:pPr>
              <a:defRPr/>
            </a:pPr>
            <a:fld id="{E2D45FE0-737B-324C-8FF3-137AB996407F}" type="datetime1">
              <a:rPr lang="en-US" altLang="zh-CN" smtClean="0"/>
              <a:t>6/9/23</a:t>
            </a:fld>
            <a:endParaRPr lang="zh-CN" altLang="en-US"/>
          </a:p>
        </p:txBody>
      </p:sp>
      <p:sp>
        <p:nvSpPr>
          <p:cNvPr id="1029" name="页脚占位符 4">
            <a:extLst>
              <a:ext uri="{FF2B5EF4-FFF2-40B4-BE49-F238E27FC236}">
                <a16:creationId xmlns:a16="http://schemas.microsoft.com/office/drawing/2014/main" id="{0F079360-214E-4146-9734-138127D5A3D0}"/>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buFont typeface="Arial" pitchFamily="34" charset="0"/>
              <a:buNone/>
              <a:defRPr sz="1200">
                <a:solidFill>
                  <a:srgbClr val="898989"/>
                </a:solidFill>
              </a:defRPr>
            </a:lvl1pPr>
          </a:lstStyle>
          <a:p>
            <a:pPr>
              <a:defRPr/>
            </a:pPr>
            <a:endParaRPr lang="zh-CN" altLang="en-US"/>
          </a:p>
        </p:txBody>
      </p:sp>
      <p:sp>
        <p:nvSpPr>
          <p:cNvPr id="1030" name="灯片编号占位符 5">
            <a:extLst>
              <a:ext uri="{FF2B5EF4-FFF2-40B4-BE49-F238E27FC236}">
                <a16:creationId xmlns:a16="http://schemas.microsoft.com/office/drawing/2014/main" id="{D1436D63-9E75-9C44-8739-CC5375CC87B2}"/>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buFont typeface="Arial" panose="020B0604020202020204" pitchFamily="34" charset="0"/>
              <a:buNone/>
              <a:defRPr sz="1200">
                <a:solidFill>
                  <a:srgbClr val="898989"/>
                </a:solidFill>
              </a:defRPr>
            </a:lvl1pPr>
          </a:lstStyle>
          <a:p>
            <a:fld id="{E97BFAA1-03A2-D24B-BD4D-A2FFB711F831}"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4016" r:id="rId8"/>
    <p:sldLayoutId id="2147483880" r:id="rId9"/>
    <p:sldLayoutId id="2147483881" r:id="rId10"/>
    <p:sldLayoutId id="2147483882" r:id="rId11"/>
    <p:sldLayoutId id="2147483883" r:id="rId12"/>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1266" name="标题占位符 1">
            <a:extLst>
              <a:ext uri="{FF2B5EF4-FFF2-40B4-BE49-F238E27FC236}">
                <a16:creationId xmlns:a16="http://schemas.microsoft.com/office/drawing/2014/main" id="{F9435D4F-5A56-9D4D-B34D-80D81AB72A32}"/>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1267" name="文本占位符 2">
            <a:extLst>
              <a:ext uri="{FF2B5EF4-FFF2-40B4-BE49-F238E27FC236}">
                <a16:creationId xmlns:a16="http://schemas.microsoft.com/office/drawing/2014/main" id="{C9EDBBBC-E153-B644-80BA-B8A4840F4893}"/>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2292" name="日期占位符 4">
            <a:extLst>
              <a:ext uri="{FF2B5EF4-FFF2-40B4-BE49-F238E27FC236}">
                <a16:creationId xmlns:a16="http://schemas.microsoft.com/office/drawing/2014/main" id="{8BCB2381-D650-8243-9021-5C930D79466F}"/>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15D6AAFF-4B67-AA4D-B1D4-25492C4BF8C5}" type="datetime1">
              <a:rPr lang="en-US" altLang="zh-CN" smtClean="0"/>
              <a:t>6/9/23</a:t>
            </a:fld>
            <a:endParaRPr lang="zh-CN" altLang="en-US"/>
          </a:p>
        </p:txBody>
      </p:sp>
      <p:sp>
        <p:nvSpPr>
          <p:cNvPr id="12293" name="页脚占位符 5">
            <a:extLst>
              <a:ext uri="{FF2B5EF4-FFF2-40B4-BE49-F238E27FC236}">
                <a16:creationId xmlns:a16="http://schemas.microsoft.com/office/drawing/2014/main" id="{F2080B5A-3271-524A-B786-E2B9BDC777B3}"/>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2294" name="灯片编号占位符 6">
            <a:extLst>
              <a:ext uri="{FF2B5EF4-FFF2-40B4-BE49-F238E27FC236}">
                <a16:creationId xmlns:a16="http://schemas.microsoft.com/office/drawing/2014/main" id="{F8A72A9C-4E6A-9646-AA88-3E1935E5C7FF}"/>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24B14E7C-9C28-7542-97A2-845AAFADDAD9}"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83" r:id="rId1"/>
    <p:sldLayoutId id="2147483984" r:id="rId2"/>
    <p:sldLayoutId id="2147483985" r:id="rId3"/>
    <p:sldLayoutId id="2147483986" r:id="rId4"/>
    <p:sldLayoutId id="2147483987" r:id="rId5"/>
    <p:sldLayoutId id="2147483988" r:id="rId6"/>
    <p:sldLayoutId id="2147483989" r:id="rId7"/>
    <p:sldLayoutId id="2147483990" r:id="rId8"/>
    <p:sldLayoutId id="2147483991" r:id="rId9"/>
    <p:sldLayoutId id="2147483992" r:id="rId10"/>
    <p:sldLayoutId id="2147483993"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2290" name="标题占位符 1">
            <a:extLst>
              <a:ext uri="{FF2B5EF4-FFF2-40B4-BE49-F238E27FC236}">
                <a16:creationId xmlns:a16="http://schemas.microsoft.com/office/drawing/2014/main" id="{CDE59A38-F304-9943-A1E5-57C8F6E1061E}"/>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2291" name="文本占位符 2">
            <a:extLst>
              <a:ext uri="{FF2B5EF4-FFF2-40B4-BE49-F238E27FC236}">
                <a16:creationId xmlns:a16="http://schemas.microsoft.com/office/drawing/2014/main" id="{C353A8B4-C073-1C4A-9F01-F5CBB0ECC6B8}"/>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3316" name="日期占位符 3">
            <a:extLst>
              <a:ext uri="{FF2B5EF4-FFF2-40B4-BE49-F238E27FC236}">
                <a16:creationId xmlns:a16="http://schemas.microsoft.com/office/drawing/2014/main" id="{15A95132-2838-4B4C-997B-51374887EC3D}"/>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8061F2FC-2D4E-3848-AE0F-BC3FCDD1F8BC}" type="datetime1">
              <a:rPr lang="en-US" altLang="zh-CN" smtClean="0"/>
              <a:t>6/9/23</a:t>
            </a:fld>
            <a:endParaRPr lang="zh-CN" altLang="en-US"/>
          </a:p>
        </p:txBody>
      </p:sp>
      <p:sp>
        <p:nvSpPr>
          <p:cNvPr id="13317" name="页脚占位符 4">
            <a:extLst>
              <a:ext uri="{FF2B5EF4-FFF2-40B4-BE49-F238E27FC236}">
                <a16:creationId xmlns:a16="http://schemas.microsoft.com/office/drawing/2014/main" id="{3235B2C4-99D0-C243-9D45-A464327A2A8B}"/>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3318" name="灯片编号占位符 5">
            <a:extLst>
              <a:ext uri="{FF2B5EF4-FFF2-40B4-BE49-F238E27FC236}">
                <a16:creationId xmlns:a16="http://schemas.microsoft.com/office/drawing/2014/main" id="{4732A8E2-C4EA-0649-A004-0D91EAD4E53C}"/>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C67B9270-FB19-504F-9CBB-063EA9D0221F}"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94" r:id="rId1"/>
    <p:sldLayoutId id="2147483995" r:id="rId2"/>
    <p:sldLayoutId id="2147483996" r:id="rId3"/>
    <p:sldLayoutId id="2147483997" r:id="rId4"/>
    <p:sldLayoutId id="2147483998" r:id="rId5"/>
    <p:sldLayoutId id="2147483999" r:id="rId6"/>
    <p:sldLayoutId id="2147484000" r:id="rId7"/>
    <p:sldLayoutId id="2147484001" r:id="rId8"/>
    <p:sldLayoutId id="2147484002" r:id="rId9"/>
    <p:sldLayoutId id="2147484003" r:id="rId10"/>
    <p:sldLayoutId id="2147484004"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3314" name="标题占位符 1">
            <a:extLst>
              <a:ext uri="{FF2B5EF4-FFF2-40B4-BE49-F238E27FC236}">
                <a16:creationId xmlns:a16="http://schemas.microsoft.com/office/drawing/2014/main" id="{1541D005-63C6-ED4C-BF5F-4417DCE40E88}"/>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3315" name="文本占位符 2">
            <a:extLst>
              <a:ext uri="{FF2B5EF4-FFF2-40B4-BE49-F238E27FC236}">
                <a16:creationId xmlns:a16="http://schemas.microsoft.com/office/drawing/2014/main" id="{0677813F-82C6-AE4E-A997-81D8359E49EE}"/>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4340" name="日期占位符 3">
            <a:extLst>
              <a:ext uri="{FF2B5EF4-FFF2-40B4-BE49-F238E27FC236}">
                <a16:creationId xmlns:a16="http://schemas.microsoft.com/office/drawing/2014/main" id="{BA5E79D1-9796-024B-B7C4-9D18A429E5C0}"/>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51464651-B749-524F-8463-6AEFDB8520F5}" type="datetime1">
              <a:rPr lang="en-US" altLang="zh-CN" smtClean="0"/>
              <a:t>6/9/23</a:t>
            </a:fld>
            <a:endParaRPr lang="zh-CN" altLang="en-US"/>
          </a:p>
        </p:txBody>
      </p:sp>
      <p:sp>
        <p:nvSpPr>
          <p:cNvPr id="14341" name="页脚占位符 4">
            <a:extLst>
              <a:ext uri="{FF2B5EF4-FFF2-40B4-BE49-F238E27FC236}">
                <a16:creationId xmlns:a16="http://schemas.microsoft.com/office/drawing/2014/main" id="{0A06EE6B-FA72-6F4D-B91D-0764D0830E6A}"/>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4342" name="灯片编号占位符 5">
            <a:extLst>
              <a:ext uri="{FF2B5EF4-FFF2-40B4-BE49-F238E27FC236}">
                <a16:creationId xmlns:a16="http://schemas.microsoft.com/office/drawing/2014/main" id="{3E21F4AC-99B4-0548-9B60-EE62E7F796CB}"/>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B5592001-2674-AF40-BB1B-6DFCD4DA2D30}"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4005" r:id="rId1"/>
    <p:sldLayoutId id="2147484006" r:id="rId2"/>
    <p:sldLayoutId id="2147484007" r:id="rId3"/>
    <p:sldLayoutId id="2147484008" r:id="rId4"/>
    <p:sldLayoutId id="2147484009" r:id="rId5"/>
    <p:sldLayoutId id="2147484010" r:id="rId6"/>
    <p:sldLayoutId id="2147484011" r:id="rId7"/>
    <p:sldLayoutId id="2147484012" r:id="rId8"/>
    <p:sldLayoutId id="2147484013" r:id="rId9"/>
    <p:sldLayoutId id="2147484014" r:id="rId10"/>
    <p:sldLayoutId id="2147484015"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标题占位符 1">
            <a:extLst>
              <a:ext uri="{FF2B5EF4-FFF2-40B4-BE49-F238E27FC236}">
                <a16:creationId xmlns:a16="http://schemas.microsoft.com/office/drawing/2014/main" id="{0FF2E636-9146-704C-A66E-7CAF9BD8D121}"/>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2051" name="文本占位符 2">
            <a:extLst>
              <a:ext uri="{FF2B5EF4-FFF2-40B4-BE49-F238E27FC236}">
                <a16:creationId xmlns:a16="http://schemas.microsoft.com/office/drawing/2014/main" id="{0AA42C9A-D3FD-A74B-8B4F-2E88E4DB6692}"/>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3076" name="日期占位符 3">
            <a:extLst>
              <a:ext uri="{FF2B5EF4-FFF2-40B4-BE49-F238E27FC236}">
                <a16:creationId xmlns:a16="http://schemas.microsoft.com/office/drawing/2014/main" id="{57A23A45-E957-094D-8C70-12FEE8597058}"/>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buFont typeface="Arial" pitchFamily="34" charset="0"/>
              <a:buNone/>
              <a:defRPr sz="1200">
                <a:solidFill>
                  <a:srgbClr val="898989"/>
                </a:solidFill>
              </a:defRPr>
            </a:lvl1pPr>
          </a:lstStyle>
          <a:p>
            <a:pPr>
              <a:defRPr/>
            </a:pPr>
            <a:fld id="{7CF408F2-7209-D848-89C9-BD0FAF9BBB0C}" type="datetime1">
              <a:rPr lang="en-US" altLang="zh-CN" smtClean="0"/>
              <a:t>6/9/23</a:t>
            </a:fld>
            <a:endParaRPr lang="zh-CN" altLang="en-US"/>
          </a:p>
        </p:txBody>
      </p:sp>
      <p:sp>
        <p:nvSpPr>
          <p:cNvPr id="3077" name="页脚占位符 4">
            <a:extLst>
              <a:ext uri="{FF2B5EF4-FFF2-40B4-BE49-F238E27FC236}">
                <a16:creationId xmlns:a16="http://schemas.microsoft.com/office/drawing/2014/main" id="{40873384-8D92-C642-85B4-BA8EEF0CDAC9}"/>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buFont typeface="Arial" pitchFamily="34" charset="0"/>
              <a:buNone/>
              <a:defRPr sz="1200">
                <a:solidFill>
                  <a:srgbClr val="898989"/>
                </a:solidFill>
              </a:defRPr>
            </a:lvl1pPr>
          </a:lstStyle>
          <a:p>
            <a:pPr>
              <a:defRPr/>
            </a:pPr>
            <a:endParaRPr lang="zh-CN" altLang="en-US"/>
          </a:p>
        </p:txBody>
      </p:sp>
      <p:sp>
        <p:nvSpPr>
          <p:cNvPr id="3078" name="灯片编号占位符 5">
            <a:extLst>
              <a:ext uri="{FF2B5EF4-FFF2-40B4-BE49-F238E27FC236}">
                <a16:creationId xmlns:a16="http://schemas.microsoft.com/office/drawing/2014/main" id="{62D143B7-51DE-2548-BB4D-644A054514BC}"/>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buFont typeface="Arial" panose="020B0604020202020204" pitchFamily="34" charset="0"/>
              <a:buNone/>
              <a:defRPr sz="1200">
                <a:solidFill>
                  <a:srgbClr val="898989"/>
                </a:solidFill>
              </a:defRPr>
            </a:lvl1pPr>
          </a:lstStyle>
          <a:p>
            <a:fld id="{33BDDD14-5B14-2A49-ABFE-03DC3EE3D173}"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3074" name="标题占位符 1">
            <a:extLst>
              <a:ext uri="{FF2B5EF4-FFF2-40B4-BE49-F238E27FC236}">
                <a16:creationId xmlns:a16="http://schemas.microsoft.com/office/drawing/2014/main" id="{56E96C67-97B7-9543-AF17-97973D166442}"/>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3075" name="文本占位符 2">
            <a:extLst>
              <a:ext uri="{FF2B5EF4-FFF2-40B4-BE49-F238E27FC236}">
                <a16:creationId xmlns:a16="http://schemas.microsoft.com/office/drawing/2014/main" id="{51D514AF-B11D-BF45-878A-5070BE341A8E}"/>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4100" name="日期占位符 3">
            <a:extLst>
              <a:ext uri="{FF2B5EF4-FFF2-40B4-BE49-F238E27FC236}">
                <a16:creationId xmlns:a16="http://schemas.microsoft.com/office/drawing/2014/main" id="{59257AEB-64D3-A743-A8D1-A31B5975F773}"/>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093B16AA-7C52-3E49-B4C7-ECF71AEFF9BC}" type="datetime1">
              <a:rPr lang="en-US" altLang="zh-CN" smtClean="0"/>
              <a:t>6/9/23</a:t>
            </a:fld>
            <a:endParaRPr lang="zh-CN" altLang="en-US"/>
          </a:p>
        </p:txBody>
      </p:sp>
      <p:sp>
        <p:nvSpPr>
          <p:cNvPr id="4101" name="页脚占位符 4">
            <a:extLst>
              <a:ext uri="{FF2B5EF4-FFF2-40B4-BE49-F238E27FC236}">
                <a16:creationId xmlns:a16="http://schemas.microsoft.com/office/drawing/2014/main" id="{6607F4E1-91C3-3145-AC01-6AB69FAF24E8}"/>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4102" name="灯片编号占位符 5">
            <a:extLst>
              <a:ext uri="{FF2B5EF4-FFF2-40B4-BE49-F238E27FC236}">
                <a16:creationId xmlns:a16="http://schemas.microsoft.com/office/drawing/2014/main" id="{3EA6EE20-3FF3-004D-BBB9-5147101D0C0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BCFDFE53-963A-D64F-B99A-D26DE7179254}"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895" r:id="rId1"/>
    <p:sldLayoutId id="2147483896" r:id="rId2"/>
    <p:sldLayoutId id="2147483897" r:id="rId3"/>
    <p:sldLayoutId id="2147483898" r:id="rId4"/>
    <p:sldLayoutId id="2147483899" r:id="rId5"/>
    <p:sldLayoutId id="2147483900" r:id="rId6"/>
    <p:sldLayoutId id="2147483901" r:id="rId7"/>
    <p:sldLayoutId id="2147483902" r:id="rId8"/>
    <p:sldLayoutId id="2147483903" r:id="rId9"/>
    <p:sldLayoutId id="2147483904" r:id="rId10"/>
    <p:sldLayoutId id="2147483905"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5122" name="标题占位符 1">
            <a:extLst>
              <a:ext uri="{FF2B5EF4-FFF2-40B4-BE49-F238E27FC236}">
                <a16:creationId xmlns:a16="http://schemas.microsoft.com/office/drawing/2014/main" id="{CE38719D-11AC-EC49-B0D3-ECCA085AF488}"/>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5123" name="文本占位符 2">
            <a:extLst>
              <a:ext uri="{FF2B5EF4-FFF2-40B4-BE49-F238E27FC236}">
                <a16:creationId xmlns:a16="http://schemas.microsoft.com/office/drawing/2014/main" id="{8432B496-E2EA-EA47-8FE7-AED9D0CEB1A2}"/>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6148" name="日期占位符 3">
            <a:extLst>
              <a:ext uri="{FF2B5EF4-FFF2-40B4-BE49-F238E27FC236}">
                <a16:creationId xmlns:a16="http://schemas.microsoft.com/office/drawing/2014/main" id="{7A9DA11A-0761-CB47-8D00-326C67B081D1}"/>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1F0E1953-4845-B042-B2D6-86766336F052}" type="datetime1">
              <a:rPr lang="en-US" altLang="zh-CN" smtClean="0"/>
              <a:t>6/9/23</a:t>
            </a:fld>
            <a:endParaRPr lang="zh-CN" altLang="en-US"/>
          </a:p>
        </p:txBody>
      </p:sp>
      <p:sp>
        <p:nvSpPr>
          <p:cNvPr id="6149" name="页脚占位符 4">
            <a:extLst>
              <a:ext uri="{FF2B5EF4-FFF2-40B4-BE49-F238E27FC236}">
                <a16:creationId xmlns:a16="http://schemas.microsoft.com/office/drawing/2014/main" id="{703ADFD2-24C8-DC4D-B3E5-19B45151DD2E}"/>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6150" name="灯片编号占位符 5">
            <a:extLst>
              <a:ext uri="{FF2B5EF4-FFF2-40B4-BE49-F238E27FC236}">
                <a16:creationId xmlns:a16="http://schemas.microsoft.com/office/drawing/2014/main" id="{EACF2188-441A-E44F-A729-E7AD398E7C4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4407FB97-D7C6-594F-B593-B3AF08C3F7D7}"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17" r:id="rId1"/>
    <p:sldLayoutId id="2147483918" r:id="rId2"/>
    <p:sldLayoutId id="2147483919" r:id="rId3"/>
    <p:sldLayoutId id="2147483920" r:id="rId4"/>
    <p:sldLayoutId id="2147483921" r:id="rId5"/>
    <p:sldLayoutId id="2147483922" r:id="rId6"/>
    <p:sldLayoutId id="2147483923" r:id="rId7"/>
    <p:sldLayoutId id="2147483924" r:id="rId8"/>
    <p:sldLayoutId id="2147483925" r:id="rId9"/>
    <p:sldLayoutId id="2147483926" r:id="rId10"/>
    <p:sldLayoutId id="2147483927"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6146" name="标题占位符 1">
            <a:extLst>
              <a:ext uri="{FF2B5EF4-FFF2-40B4-BE49-F238E27FC236}">
                <a16:creationId xmlns:a16="http://schemas.microsoft.com/office/drawing/2014/main" id="{767CF42A-6C9E-964C-9327-7A4976EE4170}"/>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6147" name="文本占位符 2">
            <a:extLst>
              <a:ext uri="{FF2B5EF4-FFF2-40B4-BE49-F238E27FC236}">
                <a16:creationId xmlns:a16="http://schemas.microsoft.com/office/drawing/2014/main" id="{E6DE13C5-68F2-B94F-BD23-2D0B9BBC1872}"/>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7172" name="日期占位符 4">
            <a:extLst>
              <a:ext uri="{FF2B5EF4-FFF2-40B4-BE49-F238E27FC236}">
                <a16:creationId xmlns:a16="http://schemas.microsoft.com/office/drawing/2014/main" id="{91E34804-2F59-B548-A9E1-91B46AD509A8}"/>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9F499B53-E852-2D43-B7D1-9932AC801380}" type="datetime1">
              <a:rPr lang="en-US" altLang="zh-CN" smtClean="0"/>
              <a:t>6/9/23</a:t>
            </a:fld>
            <a:endParaRPr lang="zh-CN" altLang="en-US"/>
          </a:p>
        </p:txBody>
      </p:sp>
      <p:sp>
        <p:nvSpPr>
          <p:cNvPr id="7173" name="页脚占位符 5">
            <a:extLst>
              <a:ext uri="{FF2B5EF4-FFF2-40B4-BE49-F238E27FC236}">
                <a16:creationId xmlns:a16="http://schemas.microsoft.com/office/drawing/2014/main" id="{D2963AAB-D426-8B48-8EF5-02431D3BE670}"/>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7174" name="灯片编号占位符 6">
            <a:extLst>
              <a:ext uri="{FF2B5EF4-FFF2-40B4-BE49-F238E27FC236}">
                <a16:creationId xmlns:a16="http://schemas.microsoft.com/office/drawing/2014/main" id="{6F61ABD9-B287-F440-A2E8-901C620FDFC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C5370B83-9545-0042-A9E1-887C7D84EFCB}"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28" r:id="rId1"/>
    <p:sldLayoutId id="2147483929" r:id="rId2"/>
    <p:sldLayoutId id="2147483930" r:id="rId3"/>
    <p:sldLayoutId id="2147483931" r:id="rId4"/>
    <p:sldLayoutId id="2147483932" r:id="rId5"/>
    <p:sldLayoutId id="2147483933" r:id="rId6"/>
    <p:sldLayoutId id="2147483934" r:id="rId7"/>
    <p:sldLayoutId id="2147483935" r:id="rId8"/>
    <p:sldLayoutId id="2147483936" r:id="rId9"/>
    <p:sldLayoutId id="2147483937" r:id="rId10"/>
    <p:sldLayoutId id="2147483938"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7170" name="标题占位符 1">
            <a:extLst>
              <a:ext uri="{FF2B5EF4-FFF2-40B4-BE49-F238E27FC236}">
                <a16:creationId xmlns:a16="http://schemas.microsoft.com/office/drawing/2014/main" id="{3625AB36-8A07-4D46-9592-C73E552AC4AA}"/>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7171" name="文本占位符 2">
            <a:extLst>
              <a:ext uri="{FF2B5EF4-FFF2-40B4-BE49-F238E27FC236}">
                <a16:creationId xmlns:a16="http://schemas.microsoft.com/office/drawing/2014/main" id="{6B85347D-179B-8E4F-B5DF-9683DEF11064}"/>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8196" name="日期占位符 6">
            <a:extLst>
              <a:ext uri="{FF2B5EF4-FFF2-40B4-BE49-F238E27FC236}">
                <a16:creationId xmlns:a16="http://schemas.microsoft.com/office/drawing/2014/main" id="{D7920216-B6E9-1F48-A8EF-C6CE3D019223}"/>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FB107616-535D-4443-B971-3B518F2AA2E2}" type="datetime1">
              <a:rPr lang="en-US" altLang="zh-CN" smtClean="0"/>
              <a:t>6/9/23</a:t>
            </a:fld>
            <a:endParaRPr lang="zh-CN" altLang="en-US"/>
          </a:p>
        </p:txBody>
      </p:sp>
      <p:sp>
        <p:nvSpPr>
          <p:cNvPr id="8197" name="页脚占位符 7">
            <a:extLst>
              <a:ext uri="{FF2B5EF4-FFF2-40B4-BE49-F238E27FC236}">
                <a16:creationId xmlns:a16="http://schemas.microsoft.com/office/drawing/2014/main" id="{617BEA07-8560-BC42-902E-ACED75BEC44B}"/>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8198" name="灯片编号占位符 8">
            <a:extLst>
              <a:ext uri="{FF2B5EF4-FFF2-40B4-BE49-F238E27FC236}">
                <a16:creationId xmlns:a16="http://schemas.microsoft.com/office/drawing/2014/main" id="{2E07B519-7366-2840-99B2-5638CE0EB235}"/>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9452B6A4-F6E8-D24B-9050-6C01209B8610}"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39" r:id="rId1"/>
    <p:sldLayoutId id="2147483940" r:id="rId2"/>
    <p:sldLayoutId id="2147483941" r:id="rId3"/>
    <p:sldLayoutId id="2147483942" r:id="rId4"/>
    <p:sldLayoutId id="2147483943" r:id="rId5"/>
    <p:sldLayoutId id="2147483944" r:id="rId6"/>
    <p:sldLayoutId id="2147483945" r:id="rId7"/>
    <p:sldLayoutId id="2147483946" r:id="rId8"/>
    <p:sldLayoutId id="2147483947" r:id="rId9"/>
    <p:sldLayoutId id="2147483948" r:id="rId10"/>
    <p:sldLayoutId id="2147483949"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8194" name="标题占位符 1">
            <a:extLst>
              <a:ext uri="{FF2B5EF4-FFF2-40B4-BE49-F238E27FC236}">
                <a16:creationId xmlns:a16="http://schemas.microsoft.com/office/drawing/2014/main" id="{2F3A17D9-45A1-8141-81FF-76CE969BEE9D}"/>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8195" name="文本占位符 2">
            <a:extLst>
              <a:ext uri="{FF2B5EF4-FFF2-40B4-BE49-F238E27FC236}">
                <a16:creationId xmlns:a16="http://schemas.microsoft.com/office/drawing/2014/main" id="{F5594C88-E756-674F-B105-AB8837B08237}"/>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9220" name="日期占位符 2">
            <a:extLst>
              <a:ext uri="{FF2B5EF4-FFF2-40B4-BE49-F238E27FC236}">
                <a16:creationId xmlns:a16="http://schemas.microsoft.com/office/drawing/2014/main" id="{733BFC10-4B60-6A4B-A6DD-5B6D8AEAD5F3}"/>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41A40110-1D86-CF4E-89A4-DB1FEC5CFEEA}" type="datetime1">
              <a:rPr lang="en-US" altLang="zh-CN" smtClean="0"/>
              <a:t>6/9/23</a:t>
            </a:fld>
            <a:endParaRPr lang="zh-CN" altLang="en-US"/>
          </a:p>
        </p:txBody>
      </p:sp>
      <p:sp>
        <p:nvSpPr>
          <p:cNvPr id="9221" name="页脚占位符 3">
            <a:extLst>
              <a:ext uri="{FF2B5EF4-FFF2-40B4-BE49-F238E27FC236}">
                <a16:creationId xmlns:a16="http://schemas.microsoft.com/office/drawing/2014/main" id="{12251798-D779-8C45-87F2-50538C097556}"/>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9222" name="灯片编号占位符 4">
            <a:extLst>
              <a:ext uri="{FF2B5EF4-FFF2-40B4-BE49-F238E27FC236}">
                <a16:creationId xmlns:a16="http://schemas.microsoft.com/office/drawing/2014/main" id="{8921A3C7-26FF-7744-B028-86AA9973CBB8}"/>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92964ED6-EC10-E646-989C-22767AEF586F}"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50" r:id="rId1"/>
    <p:sldLayoutId id="2147483951" r:id="rId2"/>
    <p:sldLayoutId id="2147483952" r:id="rId3"/>
    <p:sldLayoutId id="2147483953" r:id="rId4"/>
    <p:sldLayoutId id="2147483954" r:id="rId5"/>
    <p:sldLayoutId id="2147483955" r:id="rId6"/>
    <p:sldLayoutId id="2147483956" r:id="rId7"/>
    <p:sldLayoutId id="2147483957" r:id="rId8"/>
    <p:sldLayoutId id="2147483958" r:id="rId9"/>
    <p:sldLayoutId id="2147483959" r:id="rId10"/>
    <p:sldLayoutId id="2147483960"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9218" name="标题占位符 1">
            <a:extLst>
              <a:ext uri="{FF2B5EF4-FFF2-40B4-BE49-F238E27FC236}">
                <a16:creationId xmlns:a16="http://schemas.microsoft.com/office/drawing/2014/main" id="{4A990B60-AE12-F149-B747-7ED9131A1203}"/>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9219" name="文本占位符 2">
            <a:extLst>
              <a:ext uri="{FF2B5EF4-FFF2-40B4-BE49-F238E27FC236}">
                <a16:creationId xmlns:a16="http://schemas.microsoft.com/office/drawing/2014/main" id="{F20BAE9F-B748-EF43-8BC6-D053EE0EF981}"/>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0244" name="日期占位符 1">
            <a:extLst>
              <a:ext uri="{FF2B5EF4-FFF2-40B4-BE49-F238E27FC236}">
                <a16:creationId xmlns:a16="http://schemas.microsoft.com/office/drawing/2014/main" id="{66629BD3-EB65-C042-B1FB-86D73BEAFBE8}"/>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BB7D7B2D-A94C-C849-95D1-18ED73DB0B85}" type="datetime1">
              <a:rPr lang="en-US" altLang="zh-CN" smtClean="0"/>
              <a:t>6/9/23</a:t>
            </a:fld>
            <a:endParaRPr lang="zh-CN" altLang="en-US"/>
          </a:p>
        </p:txBody>
      </p:sp>
      <p:sp>
        <p:nvSpPr>
          <p:cNvPr id="10245" name="页脚占位符 2">
            <a:extLst>
              <a:ext uri="{FF2B5EF4-FFF2-40B4-BE49-F238E27FC236}">
                <a16:creationId xmlns:a16="http://schemas.microsoft.com/office/drawing/2014/main" id="{C5DFDB93-A521-5D4B-A8CC-A90EB9D75524}"/>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0246" name="灯片编号占位符 3">
            <a:extLst>
              <a:ext uri="{FF2B5EF4-FFF2-40B4-BE49-F238E27FC236}">
                <a16:creationId xmlns:a16="http://schemas.microsoft.com/office/drawing/2014/main" id="{24C77451-F8F8-E441-AB68-8EE3E82DF3E2}"/>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63AE9966-4E86-A34F-A62B-B3051D5D6BD2}"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42" name="标题占位符 1">
            <a:extLst>
              <a:ext uri="{FF2B5EF4-FFF2-40B4-BE49-F238E27FC236}">
                <a16:creationId xmlns:a16="http://schemas.microsoft.com/office/drawing/2014/main" id="{934F9200-D6A0-084E-9028-FE6464BBA2AD}"/>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0243" name="文本占位符 2">
            <a:extLst>
              <a:ext uri="{FF2B5EF4-FFF2-40B4-BE49-F238E27FC236}">
                <a16:creationId xmlns:a16="http://schemas.microsoft.com/office/drawing/2014/main" id="{1FBC6777-0FB2-BE4C-B35B-6AD776B04737}"/>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1268" name="日期占位符 4">
            <a:extLst>
              <a:ext uri="{FF2B5EF4-FFF2-40B4-BE49-F238E27FC236}">
                <a16:creationId xmlns:a16="http://schemas.microsoft.com/office/drawing/2014/main" id="{81100FCC-5B06-3646-8576-BF00546F6E44}"/>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8EB1C76E-04F8-1D43-AFC0-29B5A9686DD1}" type="datetime1">
              <a:rPr lang="en-US" altLang="zh-CN" smtClean="0"/>
              <a:t>6/9/23</a:t>
            </a:fld>
            <a:endParaRPr lang="zh-CN" altLang="en-US"/>
          </a:p>
        </p:txBody>
      </p:sp>
      <p:sp>
        <p:nvSpPr>
          <p:cNvPr id="11269" name="页脚占位符 5">
            <a:extLst>
              <a:ext uri="{FF2B5EF4-FFF2-40B4-BE49-F238E27FC236}">
                <a16:creationId xmlns:a16="http://schemas.microsoft.com/office/drawing/2014/main" id="{4D53BA25-5959-444D-80E3-4C02F55C30A3}"/>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1270" name="灯片编号占位符 6">
            <a:extLst>
              <a:ext uri="{FF2B5EF4-FFF2-40B4-BE49-F238E27FC236}">
                <a16:creationId xmlns:a16="http://schemas.microsoft.com/office/drawing/2014/main" id="{C847B0E1-9BD4-6C4B-A2C4-21DD7B40996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77E630D0-0E5E-F842-83F1-2819F116D6D5}"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72" r:id="rId1"/>
    <p:sldLayoutId id="2147483973" r:id="rId2"/>
    <p:sldLayoutId id="2147483974" r:id="rId3"/>
    <p:sldLayoutId id="2147483975" r:id="rId4"/>
    <p:sldLayoutId id="2147483976" r:id="rId5"/>
    <p:sldLayoutId id="2147483977" r:id="rId6"/>
    <p:sldLayoutId id="2147483978" r:id="rId7"/>
    <p:sldLayoutId id="2147483979" r:id="rId8"/>
    <p:sldLayoutId id="2147483980" r:id="rId9"/>
    <p:sldLayoutId id="2147483981" r:id="rId10"/>
    <p:sldLayoutId id="2147483982"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3.em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20.emf"/></Relationships>
</file>

<file path=ppt/slides/_rels/slide23.xml.rels><?xml version="1.0" encoding="UTF-8" standalone="yes"?>
<Relationships xmlns="http://schemas.openxmlformats.org/package/2006/relationships"><Relationship Id="rId8" Type="http://schemas.openxmlformats.org/officeDocument/2006/relationships/image" Target="../media/image26.emf"/><Relationship Id="rId3" Type="http://schemas.openxmlformats.org/officeDocument/2006/relationships/image" Target="../media/image21.emf"/><Relationship Id="rId7" Type="http://schemas.openxmlformats.org/officeDocument/2006/relationships/image" Target="../media/image25.emf"/><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image" Target="../media/image24.emf"/><Relationship Id="rId11" Type="http://schemas.openxmlformats.org/officeDocument/2006/relationships/image" Target="../media/image29.emf"/><Relationship Id="rId5" Type="http://schemas.openxmlformats.org/officeDocument/2006/relationships/image" Target="../media/image23.emf"/><Relationship Id="rId10" Type="http://schemas.openxmlformats.org/officeDocument/2006/relationships/image" Target="../media/image28.emf"/><Relationship Id="rId4" Type="http://schemas.openxmlformats.org/officeDocument/2006/relationships/image" Target="../media/image22.emf"/><Relationship Id="rId9" Type="http://schemas.openxmlformats.org/officeDocument/2006/relationships/image" Target="../media/image27.emf"/></Relationships>
</file>

<file path=ppt/slides/_rels/slide24.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31.emf"/></Relationships>
</file>

<file path=ppt/slides/_rels/slide2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34.emf"/></Relationships>
</file>

<file path=ppt/slides/_rels/slide27.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8" Type="http://schemas.openxmlformats.org/officeDocument/2006/relationships/image" Target="../media/image41.emf"/><Relationship Id="rId3" Type="http://schemas.openxmlformats.org/officeDocument/2006/relationships/image" Target="../media/image36.emf"/><Relationship Id="rId7" Type="http://schemas.openxmlformats.org/officeDocument/2006/relationships/image" Target="../media/image40.emf"/><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image" Target="../media/image39.emf"/><Relationship Id="rId5" Type="http://schemas.openxmlformats.org/officeDocument/2006/relationships/image" Target="../media/image38.emf"/><Relationship Id="rId10" Type="http://schemas.openxmlformats.org/officeDocument/2006/relationships/image" Target="../media/image43.emf"/><Relationship Id="rId4" Type="http://schemas.openxmlformats.org/officeDocument/2006/relationships/image" Target="../media/image37.emf"/><Relationship Id="rId9" Type="http://schemas.openxmlformats.org/officeDocument/2006/relationships/image" Target="../media/image42.emf"/></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8" Type="http://schemas.openxmlformats.org/officeDocument/2006/relationships/image" Target="../media/image49.emf"/><Relationship Id="rId3" Type="http://schemas.openxmlformats.org/officeDocument/2006/relationships/image" Target="../media/image44.emf"/><Relationship Id="rId7" Type="http://schemas.openxmlformats.org/officeDocument/2006/relationships/image" Target="../media/image48.emf"/><Relationship Id="rId2" Type="http://schemas.openxmlformats.org/officeDocument/2006/relationships/notesSlide" Target="../notesSlides/notesSlide31.xml"/><Relationship Id="rId1" Type="http://schemas.openxmlformats.org/officeDocument/2006/relationships/slideLayout" Target="../slideLayouts/slideLayout7.xml"/><Relationship Id="rId6" Type="http://schemas.openxmlformats.org/officeDocument/2006/relationships/image" Target="../media/image47.emf"/><Relationship Id="rId5" Type="http://schemas.openxmlformats.org/officeDocument/2006/relationships/image" Target="../media/image46.emf"/><Relationship Id="rId4" Type="http://schemas.openxmlformats.org/officeDocument/2006/relationships/image" Target="../media/image45.emf"/><Relationship Id="rId9" Type="http://schemas.openxmlformats.org/officeDocument/2006/relationships/image" Target="../media/image50.emf"/></Relationships>
</file>

<file path=ppt/slides/_rels/slide36.xml.rels><?xml version="1.0" encoding="UTF-8" standalone="yes"?>
<Relationships xmlns="http://schemas.openxmlformats.org/package/2006/relationships"><Relationship Id="rId8" Type="http://schemas.openxmlformats.org/officeDocument/2006/relationships/image" Target="../media/image56.emf"/><Relationship Id="rId3" Type="http://schemas.openxmlformats.org/officeDocument/2006/relationships/image" Target="../media/image51.emf"/><Relationship Id="rId7" Type="http://schemas.openxmlformats.org/officeDocument/2006/relationships/image" Target="../media/image55.emf"/><Relationship Id="rId2" Type="http://schemas.openxmlformats.org/officeDocument/2006/relationships/notesSlide" Target="../notesSlides/notesSlide32.xml"/><Relationship Id="rId1" Type="http://schemas.openxmlformats.org/officeDocument/2006/relationships/slideLayout" Target="../slideLayouts/slideLayout7.xml"/><Relationship Id="rId6" Type="http://schemas.openxmlformats.org/officeDocument/2006/relationships/image" Target="../media/image54.emf"/><Relationship Id="rId11" Type="http://schemas.openxmlformats.org/officeDocument/2006/relationships/image" Target="../media/image59.emf"/><Relationship Id="rId5" Type="http://schemas.openxmlformats.org/officeDocument/2006/relationships/image" Target="../media/image53.emf"/><Relationship Id="rId10" Type="http://schemas.openxmlformats.org/officeDocument/2006/relationships/image" Target="../media/image58.emf"/><Relationship Id="rId4" Type="http://schemas.openxmlformats.org/officeDocument/2006/relationships/image" Target="../media/image52.emf"/><Relationship Id="rId9" Type="http://schemas.openxmlformats.org/officeDocument/2006/relationships/image" Target="../media/image57.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60.emf"/><Relationship Id="rId7" Type="http://schemas.openxmlformats.org/officeDocument/2006/relationships/image" Target="../media/image64.emf"/><Relationship Id="rId2" Type="http://schemas.openxmlformats.org/officeDocument/2006/relationships/notesSlide" Target="../notesSlides/notesSlide34.xml"/><Relationship Id="rId1" Type="http://schemas.openxmlformats.org/officeDocument/2006/relationships/slideLayout" Target="../slideLayouts/slideLayout7.xml"/><Relationship Id="rId6" Type="http://schemas.openxmlformats.org/officeDocument/2006/relationships/image" Target="../media/image63.emf"/><Relationship Id="rId5" Type="http://schemas.openxmlformats.org/officeDocument/2006/relationships/image" Target="../media/image62.emf"/><Relationship Id="rId4" Type="http://schemas.openxmlformats.org/officeDocument/2006/relationships/image" Target="../media/image61.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65.emf"/><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66.emf"/><Relationship Id="rId2" Type="http://schemas.openxmlformats.org/officeDocument/2006/relationships/notesSlide" Target="../notesSlides/notesSlide36.xml"/><Relationship Id="rId1" Type="http://schemas.openxmlformats.org/officeDocument/2006/relationships/slideLayout" Target="../slideLayouts/slideLayout7.xml"/><Relationship Id="rId6" Type="http://schemas.openxmlformats.org/officeDocument/2006/relationships/image" Target="../media/image69.emf"/><Relationship Id="rId5" Type="http://schemas.openxmlformats.org/officeDocument/2006/relationships/image" Target="../media/image68.emf"/><Relationship Id="rId4" Type="http://schemas.openxmlformats.org/officeDocument/2006/relationships/image" Target="../media/image67.emf"/></Relationships>
</file>

<file path=ppt/slides/_rels/slide42.xml.rels><?xml version="1.0" encoding="UTF-8" standalone="yes"?>
<Relationships xmlns="http://schemas.openxmlformats.org/package/2006/relationships"><Relationship Id="rId3" Type="http://schemas.openxmlformats.org/officeDocument/2006/relationships/image" Target="../media/image70.emf"/><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3" Type="http://schemas.openxmlformats.org/officeDocument/2006/relationships/tags" Target="../tags/tag13.xml"/><Relationship Id="rId18" Type="http://schemas.openxmlformats.org/officeDocument/2006/relationships/tags" Target="../tags/tag18.xml"/><Relationship Id="rId26" Type="http://schemas.openxmlformats.org/officeDocument/2006/relationships/tags" Target="../tags/tag26.xml"/><Relationship Id="rId39" Type="http://schemas.openxmlformats.org/officeDocument/2006/relationships/tags" Target="../tags/tag39.xml"/><Relationship Id="rId21" Type="http://schemas.openxmlformats.org/officeDocument/2006/relationships/tags" Target="../tags/tag21.xml"/><Relationship Id="rId34" Type="http://schemas.openxmlformats.org/officeDocument/2006/relationships/tags" Target="../tags/tag34.xml"/><Relationship Id="rId42" Type="http://schemas.openxmlformats.org/officeDocument/2006/relationships/tags" Target="../tags/tag42.xml"/><Relationship Id="rId47" Type="http://schemas.openxmlformats.org/officeDocument/2006/relationships/tags" Target="../tags/tag47.xml"/><Relationship Id="rId50" Type="http://schemas.openxmlformats.org/officeDocument/2006/relationships/tags" Target="../tags/tag50.xml"/><Relationship Id="rId55" Type="http://schemas.openxmlformats.org/officeDocument/2006/relationships/slideLayout" Target="../slideLayouts/slideLayout7.xml"/><Relationship Id="rId7" Type="http://schemas.openxmlformats.org/officeDocument/2006/relationships/tags" Target="../tags/tag7.xml"/><Relationship Id="rId2" Type="http://schemas.openxmlformats.org/officeDocument/2006/relationships/tags" Target="../tags/tag2.xml"/><Relationship Id="rId16" Type="http://schemas.openxmlformats.org/officeDocument/2006/relationships/tags" Target="../tags/tag16.xml"/><Relationship Id="rId29" Type="http://schemas.openxmlformats.org/officeDocument/2006/relationships/tags" Target="../tags/tag29.xml"/><Relationship Id="rId11" Type="http://schemas.openxmlformats.org/officeDocument/2006/relationships/tags" Target="../tags/tag11.xml"/><Relationship Id="rId24" Type="http://schemas.openxmlformats.org/officeDocument/2006/relationships/tags" Target="../tags/tag24.xml"/><Relationship Id="rId32" Type="http://schemas.openxmlformats.org/officeDocument/2006/relationships/tags" Target="../tags/tag32.xml"/><Relationship Id="rId37" Type="http://schemas.openxmlformats.org/officeDocument/2006/relationships/tags" Target="../tags/tag37.xml"/><Relationship Id="rId40" Type="http://schemas.openxmlformats.org/officeDocument/2006/relationships/tags" Target="../tags/tag40.xml"/><Relationship Id="rId45" Type="http://schemas.openxmlformats.org/officeDocument/2006/relationships/tags" Target="../tags/tag45.xml"/><Relationship Id="rId53" Type="http://schemas.openxmlformats.org/officeDocument/2006/relationships/tags" Target="../tags/tag53.xml"/><Relationship Id="rId5" Type="http://schemas.openxmlformats.org/officeDocument/2006/relationships/tags" Target="../tags/tag5.xml"/><Relationship Id="rId19" Type="http://schemas.openxmlformats.org/officeDocument/2006/relationships/tags" Target="../tags/tag19.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 Id="rId22" Type="http://schemas.openxmlformats.org/officeDocument/2006/relationships/tags" Target="../tags/tag22.xml"/><Relationship Id="rId27" Type="http://schemas.openxmlformats.org/officeDocument/2006/relationships/tags" Target="../tags/tag27.xml"/><Relationship Id="rId30" Type="http://schemas.openxmlformats.org/officeDocument/2006/relationships/tags" Target="../tags/tag30.xml"/><Relationship Id="rId35" Type="http://schemas.openxmlformats.org/officeDocument/2006/relationships/tags" Target="../tags/tag35.xml"/><Relationship Id="rId43" Type="http://schemas.openxmlformats.org/officeDocument/2006/relationships/tags" Target="../tags/tag43.xml"/><Relationship Id="rId48" Type="http://schemas.openxmlformats.org/officeDocument/2006/relationships/tags" Target="../tags/tag48.xml"/><Relationship Id="rId56" Type="http://schemas.openxmlformats.org/officeDocument/2006/relationships/notesSlide" Target="../notesSlides/notesSlide38.xml"/><Relationship Id="rId8" Type="http://schemas.openxmlformats.org/officeDocument/2006/relationships/tags" Target="../tags/tag8.xml"/><Relationship Id="rId51" Type="http://schemas.openxmlformats.org/officeDocument/2006/relationships/tags" Target="../tags/tag51.xml"/><Relationship Id="rId3" Type="http://schemas.openxmlformats.org/officeDocument/2006/relationships/tags" Target="../tags/tag3.xml"/><Relationship Id="rId12" Type="http://schemas.openxmlformats.org/officeDocument/2006/relationships/tags" Target="../tags/tag12.xml"/><Relationship Id="rId17" Type="http://schemas.openxmlformats.org/officeDocument/2006/relationships/tags" Target="../tags/tag17.xml"/><Relationship Id="rId25" Type="http://schemas.openxmlformats.org/officeDocument/2006/relationships/tags" Target="../tags/tag25.xml"/><Relationship Id="rId33" Type="http://schemas.openxmlformats.org/officeDocument/2006/relationships/tags" Target="../tags/tag33.xml"/><Relationship Id="rId38" Type="http://schemas.openxmlformats.org/officeDocument/2006/relationships/tags" Target="../tags/tag38.xml"/><Relationship Id="rId46" Type="http://schemas.openxmlformats.org/officeDocument/2006/relationships/tags" Target="../tags/tag46.xml"/><Relationship Id="rId20" Type="http://schemas.openxmlformats.org/officeDocument/2006/relationships/tags" Target="../tags/tag20.xml"/><Relationship Id="rId41" Type="http://schemas.openxmlformats.org/officeDocument/2006/relationships/tags" Target="../tags/tag41.xml"/><Relationship Id="rId54" Type="http://schemas.openxmlformats.org/officeDocument/2006/relationships/tags" Target="../tags/tag54.xml"/><Relationship Id="rId1" Type="http://schemas.openxmlformats.org/officeDocument/2006/relationships/tags" Target="../tags/tag1.xml"/><Relationship Id="rId6" Type="http://schemas.openxmlformats.org/officeDocument/2006/relationships/tags" Target="../tags/tag6.xml"/><Relationship Id="rId15" Type="http://schemas.openxmlformats.org/officeDocument/2006/relationships/tags" Target="../tags/tag15.xml"/><Relationship Id="rId23" Type="http://schemas.openxmlformats.org/officeDocument/2006/relationships/tags" Target="../tags/tag23.xml"/><Relationship Id="rId28" Type="http://schemas.openxmlformats.org/officeDocument/2006/relationships/tags" Target="../tags/tag28.xml"/><Relationship Id="rId36" Type="http://schemas.openxmlformats.org/officeDocument/2006/relationships/tags" Target="../tags/tag36.xml"/><Relationship Id="rId49" Type="http://schemas.openxmlformats.org/officeDocument/2006/relationships/tags" Target="../tags/tag49.xml"/><Relationship Id="rId57" Type="http://schemas.openxmlformats.org/officeDocument/2006/relationships/image" Target="../media/image71.emf"/><Relationship Id="rId10" Type="http://schemas.openxmlformats.org/officeDocument/2006/relationships/tags" Target="../tags/tag10.xml"/><Relationship Id="rId31" Type="http://schemas.openxmlformats.org/officeDocument/2006/relationships/tags" Target="../tags/tag31.xml"/><Relationship Id="rId44" Type="http://schemas.openxmlformats.org/officeDocument/2006/relationships/tags" Target="../tags/tag44.xml"/><Relationship Id="rId52" Type="http://schemas.openxmlformats.org/officeDocument/2006/relationships/tags" Target="../tags/tag52.xml"/></Relationships>
</file>

<file path=ppt/slides/_rels/slide44.xml.rels><?xml version="1.0" encoding="UTF-8" standalone="yes"?>
<Relationships xmlns="http://schemas.openxmlformats.org/package/2006/relationships"><Relationship Id="rId26" Type="http://schemas.openxmlformats.org/officeDocument/2006/relationships/tags" Target="../tags/tag80.xml"/><Relationship Id="rId21" Type="http://schemas.openxmlformats.org/officeDocument/2006/relationships/tags" Target="../tags/tag75.xml"/><Relationship Id="rId34" Type="http://schemas.openxmlformats.org/officeDocument/2006/relationships/tags" Target="../tags/tag88.xml"/><Relationship Id="rId42" Type="http://schemas.openxmlformats.org/officeDocument/2006/relationships/tags" Target="../tags/tag96.xml"/><Relationship Id="rId47" Type="http://schemas.openxmlformats.org/officeDocument/2006/relationships/tags" Target="../tags/tag101.xml"/><Relationship Id="rId50" Type="http://schemas.openxmlformats.org/officeDocument/2006/relationships/tags" Target="../tags/tag104.xml"/><Relationship Id="rId55" Type="http://schemas.openxmlformats.org/officeDocument/2006/relationships/tags" Target="../tags/tag109.xml"/><Relationship Id="rId63" Type="http://schemas.openxmlformats.org/officeDocument/2006/relationships/image" Target="../media/image73.emf"/><Relationship Id="rId7" Type="http://schemas.openxmlformats.org/officeDocument/2006/relationships/tags" Target="../tags/tag61.xml"/><Relationship Id="rId2" Type="http://schemas.openxmlformats.org/officeDocument/2006/relationships/tags" Target="../tags/tag56.xml"/><Relationship Id="rId16" Type="http://schemas.openxmlformats.org/officeDocument/2006/relationships/tags" Target="../tags/tag70.xml"/><Relationship Id="rId29" Type="http://schemas.openxmlformats.org/officeDocument/2006/relationships/tags" Target="../tags/tag83.xml"/><Relationship Id="rId11" Type="http://schemas.openxmlformats.org/officeDocument/2006/relationships/tags" Target="../tags/tag65.xml"/><Relationship Id="rId24" Type="http://schemas.openxmlformats.org/officeDocument/2006/relationships/tags" Target="../tags/tag78.xml"/><Relationship Id="rId32" Type="http://schemas.openxmlformats.org/officeDocument/2006/relationships/tags" Target="../tags/tag86.xml"/><Relationship Id="rId37" Type="http://schemas.openxmlformats.org/officeDocument/2006/relationships/tags" Target="../tags/tag91.xml"/><Relationship Id="rId40" Type="http://schemas.openxmlformats.org/officeDocument/2006/relationships/tags" Target="../tags/tag94.xml"/><Relationship Id="rId45" Type="http://schemas.openxmlformats.org/officeDocument/2006/relationships/tags" Target="../tags/tag99.xml"/><Relationship Id="rId53" Type="http://schemas.openxmlformats.org/officeDocument/2006/relationships/tags" Target="../tags/tag107.xml"/><Relationship Id="rId58" Type="http://schemas.openxmlformats.org/officeDocument/2006/relationships/tags" Target="../tags/tag112.xml"/><Relationship Id="rId66" Type="http://schemas.openxmlformats.org/officeDocument/2006/relationships/image" Target="../media/image76.emf"/><Relationship Id="rId5" Type="http://schemas.openxmlformats.org/officeDocument/2006/relationships/tags" Target="../tags/tag59.xml"/><Relationship Id="rId61" Type="http://schemas.openxmlformats.org/officeDocument/2006/relationships/notesSlide" Target="../notesSlides/notesSlide39.xml"/><Relationship Id="rId19" Type="http://schemas.openxmlformats.org/officeDocument/2006/relationships/tags" Target="../tags/tag73.xml"/><Relationship Id="rId14" Type="http://schemas.openxmlformats.org/officeDocument/2006/relationships/tags" Target="../tags/tag68.xml"/><Relationship Id="rId22" Type="http://schemas.openxmlformats.org/officeDocument/2006/relationships/tags" Target="../tags/tag76.xml"/><Relationship Id="rId27" Type="http://schemas.openxmlformats.org/officeDocument/2006/relationships/tags" Target="../tags/tag81.xml"/><Relationship Id="rId30" Type="http://schemas.openxmlformats.org/officeDocument/2006/relationships/tags" Target="../tags/tag84.xml"/><Relationship Id="rId35" Type="http://schemas.openxmlformats.org/officeDocument/2006/relationships/tags" Target="../tags/tag89.xml"/><Relationship Id="rId43" Type="http://schemas.openxmlformats.org/officeDocument/2006/relationships/tags" Target="../tags/tag97.xml"/><Relationship Id="rId48" Type="http://schemas.openxmlformats.org/officeDocument/2006/relationships/tags" Target="../tags/tag102.xml"/><Relationship Id="rId56" Type="http://schemas.openxmlformats.org/officeDocument/2006/relationships/tags" Target="../tags/tag110.xml"/><Relationship Id="rId64" Type="http://schemas.openxmlformats.org/officeDocument/2006/relationships/image" Target="../media/image74.emf"/><Relationship Id="rId8" Type="http://schemas.openxmlformats.org/officeDocument/2006/relationships/tags" Target="../tags/tag62.xml"/><Relationship Id="rId51" Type="http://schemas.openxmlformats.org/officeDocument/2006/relationships/tags" Target="../tags/tag105.xml"/><Relationship Id="rId3" Type="http://schemas.openxmlformats.org/officeDocument/2006/relationships/tags" Target="../tags/tag57.xml"/><Relationship Id="rId12" Type="http://schemas.openxmlformats.org/officeDocument/2006/relationships/tags" Target="../tags/tag66.xml"/><Relationship Id="rId17" Type="http://schemas.openxmlformats.org/officeDocument/2006/relationships/tags" Target="../tags/tag71.xml"/><Relationship Id="rId25" Type="http://schemas.openxmlformats.org/officeDocument/2006/relationships/tags" Target="../tags/tag79.xml"/><Relationship Id="rId33" Type="http://schemas.openxmlformats.org/officeDocument/2006/relationships/tags" Target="../tags/tag87.xml"/><Relationship Id="rId38" Type="http://schemas.openxmlformats.org/officeDocument/2006/relationships/tags" Target="../tags/tag92.xml"/><Relationship Id="rId46" Type="http://schemas.openxmlformats.org/officeDocument/2006/relationships/tags" Target="../tags/tag100.xml"/><Relationship Id="rId59" Type="http://schemas.openxmlformats.org/officeDocument/2006/relationships/tags" Target="../tags/tag113.xml"/><Relationship Id="rId67" Type="http://schemas.openxmlformats.org/officeDocument/2006/relationships/image" Target="../media/image77.emf"/><Relationship Id="rId20" Type="http://schemas.openxmlformats.org/officeDocument/2006/relationships/tags" Target="../tags/tag74.xml"/><Relationship Id="rId41" Type="http://schemas.openxmlformats.org/officeDocument/2006/relationships/tags" Target="../tags/tag95.xml"/><Relationship Id="rId54" Type="http://schemas.openxmlformats.org/officeDocument/2006/relationships/tags" Target="../tags/tag108.xml"/><Relationship Id="rId62" Type="http://schemas.openxmlformats.org/officeDocument/2006/relationships/image" Target="../media/image72.emf"/><Relationship Id="rId1" Type="http://schemas.openxmlformats.org/officeDocument/2006/relationships/tags" Target="../tags/tag55.xml"/><Relationship Id="rId6" Type="http://schemas.openxmlformats.org/officeDocument/2006/relationships/tags" Target="../tags/tag60.xml"/><Relationship Id="rId15" Type="http://schemas.openxmlformats.org/officeDocument/2006/relationships/tags" Target="../tags/tag69.xml"/><Relationship Id="rId23" Type="http://schemas.openxmlformats.org/officeDocument/2006/relationships/tags" Target="../tags/tag77.xml"/><Relationship Id="rId28" Type="http://schemas.openxmlformats.org/officeDocument/2006/relationships/tags" Target="../tags/tag82.xml"/><Relationship Id="rId36" Type="http://schemas.openxmlformats.org/officeDocument/2006/relationships/tags" Target="../tags/tag90.xml"/><Relationship Id="rId49" Type="http://schemas.openxmlformats.org/officeDocument/2006/relationships/tags" Target="../tags/tag103.xml"/><Relationship Id="rId57" Type="http://schemas.openxmlformats.org/officeDocument/2006/relationships/tags" Target="../tags/tag111.xml"/><Relationship Id="rId10" Type="http://schemas.openxmlformats.org/officeDocument/2006/relationships/tags" Target="../tags/tag64.xml"/><Relationship Id="rId31" Type="http://schemas.openxmlformats.org/officeDocument/2006/relationships/tags" Target="../tags/tag85.xml"/><Relationship Id="rId44" Type="http://schemas.openxmlformats.org/officeDocument/2006/relationships/tags" Target="../tags/tag98.xml"/><Relationship Id="rId52" Type="http://schemas.openxmlformats.org/officeDocument/2006/relationships/tags" Target="../tags/tag106.xml"/><Relationship Id="rId60" Type="http://schemas.openxmlformats.org/officeDocument/2006/relationships/slideLayout" Target="../slideLayouts/slideLayout7.xml"/><Relationship Id="rId65" Type="http://schemas.openxmlformats.org/officeDocument/2006/relationships/image" Target="../media/image75.emf"/><Relationship Id="rId4" Type="http://schemas.openxmlformats.org/officeDocument/2006/relationships/tags" Target="../tags/tag58.xml"/><Relationship Id="rId9" Type="http://schemas.openxmlformats.org/officeDocument/2006/relationships/tags" Target="../tags/tag63.xml"/><Relationship Id="rId13" Type="http://schemas.openxmlformats.org/officeDocument/2006/relationships/tags" Target="../tags/tag67.xml"/><Relationship Id="rId18" Type="http://schemas.openxmlformats.org/officeDocument/2006/relationships/tags" Target="../tags/tag72.xml"/><Relationship Id="rId39" Type="http://schemas.openxmlformats.org/officeDocument/2006/relationships/tags" Target="../tags/tag93.xml"/></Relationships>
</file>

<file path=ppt/slides/_rels/slide45.xml.rels><?xml version="1.0" encoding="UTF-8" standalone="yes"?>
<Relationships xmlns="http://schemas.openxmlformats.org/package/2006/relationships"><Relationship Id="rId8" Type="http://schemas.openxmlformats.org/officeDocument/2006/relationships/tags" Target="../tags/tag121.xml"/><Relationship Id="rId13" Type="http://schemas.openxmlformats.org/officeDocument/2006/relationships/tags" Target="../tags/tag126.xml"/><Relationship Id="rId18" Type="http://schemas.openxmlformats.org/officeDocument/2006/relationships/tags" Target="../tags/tag131.xml"/><Relationship Id="rId26" Type="http://schemas.openxmlformats.org/officeDocument/2006/relationships/tags" Target="../tags/tag139.xml"/><Relationship Id="rId3" Type="http://schemas.openxmlformats.org/officeDocument/2006/relationships/tags" Target="../tags/tag116.xml"/><Relationship Id="rId21" Type="http://schemas.openxmlformats.org/officeDocument/2006/relationships/tags" Target="../tags/tag134.xml"/><Relationship Id="rId7" Type="http://schemas.openxmlformats.org/officeDocument/2006/relationships/tags" Target="../tags/tag120.xml"/><Relationship Id="rId12" Type="http://schemas.openxmlformats.org/officeDocument/2006/relationships/tags" Target="../tags/tag125.xml"/><Relationship Id="rId17" Type="http://schemas.openxmlformats.org/officeDocument/2006/relationships/tags" Target="../tags/tag130.xml"/><Relationship Id="rId25" Type="http://schemas.openxmlformats.org/officeDocument/2006/relationships/tags" Target="../tags/tag138.xml"/><Relationship Id="rId2" Type="http://schemas.openxmlformats.org/officeDocument/2006/relationships/tags" Target="../tags/tag115.xml"/><Relationship Id="rId16" Type="http://schemas.openxmlformats.org/officeDocument/2006/relationships/tags" Target="../tags/tag129.xml"/><Relationship Id="rId20" Type="http://schemas.openxmlformats.org/officeDocument/2006/relationships/tags" Target="../tags/tag133.xml"/><Relationship Id="rId1" Type="http://schemas.openxmlformats.org/officeDocument/2006/relationships/tags" Target="../tags/tag114.xml"/><Relationship Id="rId6" Type="http://schemas.openxmlformats.org/officeDocument/2006/relationships/tags" Target="../tags/tag119.xml"/><Relationship Id="rId11" Type="http://schemas.openxmlformats.org/officeDocument/2006/relationships/tags" Target="../tags/tag124.xml"/><Relationship Id="rId24" Type="http://schemas.openxmlformats.org/officeDocument/2006/relationships/tags" Target="../tags/tag137.xml"/><Relationship Id="rId5" Type="http://schemas.openxmlformats.org/officeDocument/2006/relationships/tags" Target="../tags/tag118.xml"/><Relationship Id="rId15" Type="http://schemas.openxmlformats.org/officeDocument/2006/relationships/tags" Target="../tags/tag128.xml"/><Relationship Id="rId23" Type="http://schemas.openxmlformats.org/officeDocument/2006/relationships/tags" Target="../tags/tag136.xml"/><Relationship Id="rId28" Type="http://schemas.openxmlformats.org/officeDocument/2006/relationships/notesSlide" Target="../notesSlides/notesSlide40.xml"/><Relationship Id="rId10" Type="http://schemas.openxmlformats.org/officeDocument/2006/relationships/tags" Target="../tags/tag123.xml"/><Relationship Id="rId19" Type="http://schemas.openxmlformats.org/officeDocument/2006/relationships/tags" Target="../tags/tag132.xml"/><Relationship Id="rId4" Type="http://schemas.openxmlformats.org/officeDocument/2006/relationships/tags" Target="../tags/tag117.xml"/><Relationship Id="rId9" Type="http://schemas.openxmlformats.org/officeDocument/2006/relationships/tags" Target="../tags/tag122.xml"/><Relationship Id="rId14" Type="http://schemas.openxmlformats.org/officeDocument/2006/relationships/tags" Target="../tags/tag127.xml"/><Relationship Id="rId22" Type="http://schemas.openxmlformats.org/officeDocument/2006/relationships/tags" Target="../tags/tag135.xml"/><Relationship Id="rId27"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8" Type="http://schemas.openxmlformats.org/officeDocument/2006/relationships/tags" Target="../tags/tag147.xml"/><Relationship Id="rId13" Type="http://schemas.openxmlformats.org/officeDocument/2006/relationships/tags" Target="../tags/tag152.xml"/><Relationship Id="rId18" Type="http://schemas.openxmlformats.org/officeDocument/2006/relationships/tags" Target="../tags/tag157.xml"/><Relationship Id="rId26" Type="http://schemas.openxmlformats.org/officeDocument/2006/relationships/tags" Target="../tags/tag165.xml"/><Relationship Id="rId3" Type="http://schemas.openxmlformats.org/officeDocument/2006/relationships/tags" Target="../tags/tag142.xml"/><Relationship Id="rId21" Type="http://schemas.openxmlformats.org/officeDocument/2006/relationships/tags" Target="../tags/tag160.xml"/><Relationship Id="rId7" Type="http://schemas.openxmlformats.org/officeDocument/2006/relationships/tags" Target="../tags/tag146.xml"/><Relationship Id="rId12" Type="http://schemas.openxmlformats.org/officeDocument/2006/relationships/tags" Target="../tags/tag151.xml"/><Relationship Id="rId17" Type="http://schemas.openxmlformats.org/officeDocument/2006/relationships/tags" Target="../tags/tag156.xml"/><Relationship Id="rId25" Type="http://schemas.openxmlformats.org/officeDocument/2006/relationships/tags" Target="../tags/tag164.xml"/><Relationship Id="rId2" Type="http://schemas.openxmlformats.org/officeDocument/2006/relationships/tags" Target="../tags/tag141.xml"/><Relationship Id="rId16" Type="http://schemas.openxmlformats.org/officeDocument/2006/relationships/tags" Target="../tags/tag155.xml"/><Relationship Id="rId20" Type="http://schemas.openxmlformats.org/officeDocument/2006/relationships/tags" Target="../tags/tag159.xml"/><Relationship Id="rId29" Type="http://schemas.openxmlformats.org/officeDocument/2006/relationships/tags" Target="../tags/tag168.xml"/><Relationship Id="rId1" Type="http://schemas.openxmlformats.org/officeDocument/2006/relationships/tags" Target="../tags/tag140.xml"/><Relationship Id="rId6" Type="http://schemas.openxmlformats.org/officeDocument/2006/relationships/tags" Target="../tags/tag145.xml"/><Relationship Id="rId11" Type="http://schemas.openxmlformats.org/officeDocument/2006/relationships/tags" Target="../tags/tag150.xml"/><Relationship Id="rId24" Type="http://schemas.openxmlformats.org/officeDocument/2006/relationships/tags" Target="../tags/tag163.xml"/><Relationship Id="rId5" Type="http://schemas.openxmlformats.org/officeDocument/2006/relationships/tags" Target="../tags/tag144.xml"/><Relationship Id="rId15" Type="http://schemas.openxmlformats.org/officeDocument/2006/relationships/tags" Target="../tags/tag154.xml"/><Relationship Id="rId23" Type="http://schemas.openxmlformats.org/officeDocument/2006/relationships/tags" Target="../tags/tag162.xml"/><Relationship Id="rId28" Type="http://schemas.openxmlformats.org/officeDocument/2006/relationships/tags" Target="../tags/tag167.xml"/><Relationship Id="rId10" Type="http://schemas.openxmlformats.org/officeDocument/2006/relationships/tags" Target="../tags/tag149.xml"/><Relationship Id="rId19" Type="http://schemas.openxmlformats.org/officeDocument/2006/relationships/tags" Target="../tags/tag158.xml"/><Relationship Id="rId31" Type="http://schemas.openxmlformats.org/officeDocument/2006/relationships/notesSlide" Target="../notesSlides/notesSlide41.xml"/><Relationship Id="rId4" Type="http://schemas.openxmlformats.org/officeDocument/2006/relationships/tags" Target="../tags/tag143.xml"/><Relationship Id="rId9" Type="http://schemas.openxmlformats.org/officeDocument/2006/relationships/tags" Target="../tags/tag148.xml"/><Relationship Id="rId14" Type="http://schemas.openxmlformats.org/officeDocument/2006/relationships/tags" Target="../tags/tag153.xml"/><Relationship Id="rId22" Type="http://schemas.openxmlformats.org/officeDocument/2006/relationships/tags" Target="../tags/tag161.xml"/><Relationship Id="rId27" Type="http://schemas.openxmlformats.org/officeDocument/2006/relationships/tags" Target="../tags/tag166.xml"/><Relationship Id="rId30"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78.emf"/><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79.emf"/><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81.emf"/><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image" Target="../media/image82.emf"/><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83.emf"/><Relationship Id="rId2" Type="http://schemas.openxmlformats.org/officeDocument/2006/relationships/notesSlide" Target="../notesSlides/notesSlide55.xml"/><Relationship Id="rId1" Type="http://schemas.openxmlformats.org/officeDocument/2006/relationships/slideLayout" Target="../slideLayouts/slideLayout7.xml"/><Relationship Id="rId4" Type="http://schemas.openxmlformats.org/officeDocument/2006/relationships/image" Target="../media/image84.emf"/></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3" Type="http://schemas.openxmlformats.org/officeDocument/2006/relationships/image" Target="../media/image85.emf"/><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5.emf"/><Relationship Id="rId7" Type="http://schemas.openxmlformats.org/officeDocument/2006/relationships/image" Target="../media/image9.emf"/><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s>
</file>

<file path=ppt/slides/_rels/slide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3ACF4E0-5CC3-D8B7-1D50-B257663339F9}"/>
              </a:ext>
            </a:extLst>
          </p:cNvPr>
          <p:cNvSpPr>
            <a:spLocks noGrp="1"/>
          </p:cNvSpPr>
          <p:nvPr>
            <p:ph type="sldNum" sz="quarter" idx="12"/>
          </p:nvPr>
        </p:nvSpPr>
        <p:spPr/>
        <p:txBody>
          <a:bodyPr/>
          <a:lstStyle/>
          <a:p>
            <a:fld id="{465717F2-DE62-A445-9F03-50055757659A}" type="slidenum">
              <a:rPr lang="zh-CN" altLang="en-US" smtClean="0"/>
              <a:pPr/>
              <a:t>1</a:t>
            </a:fld>
            <a:endParaRPr lang="zh-CN" altLang="en-US"/>
          </a:p>
        </p:txBody>
      </p:sp>
      <p:pic>
        <p:nvPicPr>
          <p:cNvPr id="3" name="Picture 2">
            <a:extLst>
              <a:ext uri="{FF2B5EF4-FFF2-40B4-BE49-F238E27FC236}">
                <a16:creationId xmlns:a16="http://schemas.microsoft.com/office/drawing/2014/main" id="{0DA5B3E5-55AE-E822-3E55-DD524B12CC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1660" y="62967"/>
            <a:ext cx="1705897" cy="1705897"/>
          </a:xfrm>
          <a:prstGeom prst="rect">
            <a:avLst/>
          </a:prstGeom>
        </p:spPr>
      </p:pic>
      <p:pic>
        <p:nvPicPr>
          <p:cNvPr id="4" name="Picture 3">
            <a:extLst>
              <a:ext uri="{FF2B5EF4-FFF2-40B4-BE49-F238E27FC236}">
                <a16:creationId xmlns:a16="http://schemas.microsoft.com/office/drawing/2014/main" id="{49094B83-14C1-6CFC-791B-C8F17F695530}"/>
              </a:ext>
            </a:extLst>
          </p:cNvPr>
          <p:cNvPicPr>
            <a:picLocks noChangeAspect="1"/>
          </p:cNvPicPr>
          <p:nvPr/>
        </p:nvPicPr>
        <p:blipFill>
          <a:blip r:embed="rId4">
            <a:biLevel thresh="25000"/>
            <a:extLst>
              <a:ext uri="{28A0092B-C50C-407E-A947-70E740481C1C}">
                <a14:useLocalDpi xmlns:a14="http://schemas.microsoft.com/office/drawing/2010/main" val="0"/>
              </a:ext>
            </a:extLst>
          </a:blip>
          <a:stretch>
            <a:fillRect/>
          </a:stretch>
        </p:blipFill>
        <p:spPr>
          <a:xfrm>
            <a:off x="282923" y="224400"/>
            <a:ext cx="1383030" cy="1383030"/>
          </a:xfrm>
          <a:prstGeom prst="rect">
            <a:avLst/>
          </a:prstGeom>
        </p:spPr>
      </p:pic>
      <p:sp>
        <p:nvSpPr>
          <p:cNvPr id="5" name="文本框 6">
            <a:extLst>
              <a:ext uri="{FF2B5EF4-FFF2-40B4-BE49-F238E27FC236}">
                <a16:creationId xmlns:a16="http://schemas.microsoft.com/office/drawing/2014/main" id="{9977D4C7-59CA-EB89-3BDA-FEE084D7BA5D}"/>
              </a:ext>
            </a:extLst>
          </p:cNvPr>
          <p:cNvSpPr txBox="1">
            <a:spLocks noChangeArrowheads="1"/>
          </p:cNvSpPr>
          <p:nvPr/>
        </p:nvSpPr>
        <p:spPr bwMode="auto">
          <a:xfrm>
            <a:off x="1" y="2770062"/>
            <a:ext cx="12191999" cy="1069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50000"/>
              </a:lnSpc>
              <a:buFont typeface="Arial" panose="020B0604020202020204" pitchFamily="34" charset="0"/>
              <a:buNone/>
            </a:pPr>
            <a:r>
              <a:rPr lang="zh-CN" altLang="en-US" sz="4800" b="1" dirty="0">
                <a:solidFill>
                  <a:srgbClr val="FFFFFF"/>
                </a:solidFill>
                <a:latin typeface="微软雅黑" panose="020B0503020204020204" pitchFamily="34" charset="-122"/>
                <a:ea typeface="微软雅黑" panose="020B0503020204020204" pitchFamily="34" charset="-122"/>
              </a:rPr>
              <a:t>第十三章 模型稳健性</a:t>
            </a:r>
            <a:endParaRPr lang="zh-CN" altLang="en-CN" sz="4000" b="1" dirty="0">
              <a:solidFill>
                <a:srgbClr val="FFFFFF"/>
              </a:solidFill>
              <a:latin typeface="微软雅黑" panose="020B0503020204020204" pitchFamily="34" charset="-122"/>
              <a:ea typeface="微软雅黑" panose="020B0503020204020204" pitchFamily="34" charset="-122"/>
            </a:endParaRPr>
          </a:p>
        </p:txBody>
      </p:sp>
      <p:sp>
        <p:nvSpPr>
          <p:cNvPr id="6" name="文本框 7">
            <a:extLst>
              <a:ext uri="{FF2B5EF4-FFF2-40B4-BE49-F238E27FC236}">
                <a16:creationId xmlns:a16="http://schemas.microsoft.com/office/drawing/2014/main" id="{908AF627-CBEB-CBBE-E727-F2F86C731D6C}"/>
              </a:ext>
            </a:extLst>
          </p:cNvPr>
          <p:cNvSpPr txBox="1">
            <a:spLocks noChangeArrowheads="1"/>
          </p:cNvSpPr>
          <p:nvPr/>
        </p:nvSpPr>
        <p:spPr bwMode="auto">
          <a:xfrm>
            <a:off x="1421477" y="4618614"/>
            <a:ext cx="9653844" cy="16851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200000"/>
              </a:lnSpc>
              <a:buFont typeface="Arial" panose="020B0604020202020204" pitchFamily="34" charset="0"/>
              <a:buNone/>
            </a:pPr>
            <a:r>
              <a:rPr lang="zh-CN" altLang="en-US" sz="2800" dirty="0">
                <a:solidFill>
                  <a:srgbClr val="FFFFFF"/>
                </a:solidFill>
                <a:latin typeface="Arial" panose="020B0604020202020204" pitchFamily="34" charset="0"/>
                <a:ea typeface="微软雅黑" panose="020B0503020204020204" pitchFamily="34" charset="-122"/>
              </a:rPr>
              <a:t>张奇  桂韬  黄萱菁</a:t>
            </a:r>
            <a:endParaRPr lang="en-US" altLang="zh-CN" sz="2800" dirty="0">
              <a:solidFill>
                <a:srgbClr val="FFFFFF"/>
              </a:solidFill>
              <a:latin typeface="Arial" panose="020B0604020202020204" pitchFamily="34" charset="0"/>
              <a:ea typeface="微软雅黑" panose="020B0503020204020204" pitchFamily="34" charset="-122"/>
            </a:endParaRPr>
          </a:p>
          <a:p>
            <a:pPr algn="ctr" eaLnBrk="1" hangingPunct="1">
              <a:lnSpc>
                <a:spcPct val="200000"/>
              </a:lnSpc>
              <a:buFont typeface="Arial" panose="020B0604020202020204" pitchFamily="34" charset="0"/>
              <a:buNone/>
            </a:pPr>
            <a:r>
              <a:rPr lang="zh-CN" altLang="en-US" sz="2800" dirty="0">
                <a:solidFill>
                  <a:srgbClr val="FFFFFF"/>
                </a:solidFill>
                <a:latin typeface="Arial" panose="020B0604020202020204" pitchFamily="34" charset="0"/>
                <a:ea typeface="微软雅黑" panose="020B0503020204020204" pitchFamily="34" charset="-122"/>
              </a:rPr>
              <a:t>复旦大学</a:t>
            </a:r>
          </a:p>
        </p:txBody>
      </p:sp>
      <p:sp>
        <p:nvSpPr>
          <p:cNvPr id="8" name="TextBox 7">
            <a:extLst>
              <a:ext uri="{FF2B5EF4-FFF2-40B4-BE49-F238E27FC236}">
                <a16:creationId xmlns:a16="http://schemas.microsoft.com/office/drawing/2014/main" id="{9A8868A2-47A8-6168-AEF6-83CFF2733E3F}"/>
              </a:ext>
            </a:extLst>
          </p:cNvPr>
          <p:cNvSpPr txBox="1"/>
          <p:nvPr/>
        </p:nvSpPr>
        <p:spPr>
          <a:xfrm>
            <a:off x="3046971" y="1718643"/>
            <a:ext cx="6098058" cy="1069780"/>
          </a:xfrm>
          <a:prstGeom prst="rect">
            <a:avLst/>
          </a:prstGeom>
          <a:noFill/>
        </p:spPr>
        <p:txBody>
          <a:bodyPr wrap="square" anchor="ctr" anchorCtr="0">
            <a:spAutoFit/>
          </a:bodyPr>
          <a:lstStyle/>
          <a:p>
            <a:pPr algn="ctr" eaLnBrk="1" hangingPunct="1">
              <a:lnSpc>
                <a:spcPct val="150000"/>
              </a:lnSpc>
              <a:buFont typeface="Arial" panose="020B0604020202020204" pitchFamily="34" charset="0"/>
              <a:buNone/>
            </a:pPr>
            <a:r>
              <a:rPr lang="en-US" altLang="zh-CN" sz="4800" b="1" dirty="0">
                <a:solidFill>
                  <a:srgbClr val="FFFFFF"/>
                </a:solidFill>
                <a:latin typeface="微软雅黑" panose="020B0503020204020204" pitchFamily="34" charset="-122"/>
                <a:ea typeface="微软雅黑" panose="020B0503020204020204" pitchFamily="34" charset="-122"/>
              </a:rPr>
              <a:t>《</a:t>
            </a:r>
            <a:r>
              <a:rPr lang="zh-CN" altLang="en-CN" sz="4800" b="1" dirty="0">
                <a:solidFill>
                  <a:srgbClr val="FFFFFF"/>
                </a:solidFill>
                <a:latin typeface="微软雅黑" panose="020B0503020204020204" pitchFamily="34" charset="-122"/>
                <a:ea typeface="微软雅黑" panose="020B0503020204020204" pitchFamily="34" charset="-122"/>
              </a:rPr>
              <a:t>自然</a:t>
            </a:r>
            <a:r>
              <a:rPr lang="zh-CN" altLang="en-US" sz="4800" b="1" dirty="0">
                <a:solidFill>
                  <a:srgbClr val="FFFFFF"/>
                </a:solidFill>
                <a:latin typeface="微软雅黑" panose="020B0503020204020204" pitchFamily="34" charset="-122"/>
                <a:ea typeface="微软雅黑" panose="020B0503020204020204" pitchFamily="34" charset="-122"/>
              </a:rPr>
              <a:t>语言处理导论</a:t>
            </a:r>
            <a:r>
              <a:rPr lang="en-US" altLang="zh-CN" sz="4800" b="1" dirty="0">
                <a:solidFill>
                  <a:srgbClr val="FFFFFF"/>
                </a:solidFill>
                <a:latin typeface="微软雅黑" panose="020B0503020204020204" pitchFamily="34" charset="-122"/>
                <a:ea typeface="微软雅黑" panose="020B0503020204020204" pitchFamily="34" charset="-122"/>
              </a:rPr>
              <a:t>》</a:t>
            </a:r>
          </a:p>
        </p:txBody>
      </p:sp>
    </p:spTree>
    <p:extLst>
      <p:ext uri="{BB962C8B-B14F-4D97-AF65-F5344CB8AC3E}">
        <p14:creationId xmlns:p14="http://schemas.microsoft.com/office/powerpoint/2010/main" val="1673648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稳健性主要研究内容</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10</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5331396"/>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从目前的研究结果来看，</a:t>
            </a:r>
            <a:r>
              <a:rPr lang="zh-CN" altLang="en-US" sz="2000" b="1" dirty="0">
                <a:latin typeface="Microsoft YaHei" panose="020B0503020204020204" pitchFamily="34" charset="-122"/>
                <a:ea typeface="Microsoft YaHei" panose="020B0503020204020204" pitchFamily="34" charset="-122"/>
              </a:rPr>
              <a:t>数据构建、文本表示、模型架构、学习算法</a:t>
            </a:r>
            <a:r>
              <a:rPr lang="zh-CN" altLang="en-US" sz="2000" dirty="0">
                <a:latin typeface="Microsoft YaHei" panose="020B0503020204020204" pitchFamily="34" charset="-122"/>
                <a:ea typeface="Microsoft YaHei" panose="020B0503020204020204" pitchFamily="34" charset="-122"/>
              </a:rPr>
              <a:t>都会对模型稳健性产生影响。周志华教授在</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机器学习</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书中指出“要进行机器学习，先要有数据”</a:t>
            </a:r>
            <a:r>
              <a:rPr lang="en-US" altLang="zh-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。数据是机器学习的基础。近年来的研究也表明训练数据构建的方式将直接影响到算法的鲁棒性。</a:t>
            </a:r>
            <a:r>
              <a:rPr lang="zh-CN" altLang="en-US" sz="2000" b="1" dirty="0">
                <a:latin typeface="Microsoft YaHei" panose="020B0503020204020204" pitchFamily="34" charset="-122"/>
                <a:ea typeface="Microsoft YaHei" panose="020B0503020204020204" pitchFamily="34" charset="-122"/>
              </a:rPr>
              <a:t>在数据层面，稳健性的主要研究内容包括数据偏差分析以及数据偏差消除。</a:t>
            </a:r>
            <a:endParaRPr lang="en-US" altLang="zh-CN" sz="2000" b="1"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en-US" altLang="zh-CN" sz="2000" dirty="0" err="1">
                <a:latin typeface="Microsoft YaHei" panose="020B0503020204020204" pitchFamily="34" charset="-122"/>
                <a:ea typeface="Microsoft YaHei" panose="020B0503020204020204" pitchFamily="34" charset="-122"/>
              </a:rPr>
              <a:t>Yoshua</a:t>
            </a:r>
            <a:r>
              <a:rPr lang="en-US" altLang="zh-CN" sz="2000" dirty="0">
                <a:latin typeface="Microsoft YaHei" panose="020B0503020204020204" pitchFamily="34" charset="-122"/>
                <a:ea typeface="Microsoft YaHei" panose="020B0503020204020204" pitchFamily="34" charset="-122"/>
              </a:rPr>
              <a:t> </a:t>
            </a:r>
            <a:r>
              <a:rPr lang="en-US" altLang="zh-CN" sz="2000" dirty="0" err="1">
                <a:latin typeface="Microsoft YaHei" panose="020B0503020204020204" pitchFamily="34" charset="-122"/>
                <a:ea typeface="Microsoft YaHei" panose="020B0503020204020204" pitchFamily="34" charset="-122"/>
              </a:rPr>
              <a:t>Bengio</a:t>
            </a:r>
            <a:r>
              <a:rPr lang="zh-CN" altLang="en-US" sz="2000" dirty="0">
                <a:latin typeface="Microsoft YaHei" panose="020B0503020204020204" pitchFamily="34" charset="-122"/>
                <a:ea typeface="Microsoft YaHei" panose="020B0503020204020204" pitchFamily="34" charset="-122"/>
              </a:rPr>
              <a:t>：</a:t>
            </a:r>
            <a:r>
              <a:rPr lang="zh-CN" altLang="en-US" sz="2000" b="1" dirty="0">
                <a:latin typeface="Microsoft YaHei" panose="020B0503020204020204" pitchFamily="34" charset="-122"/>
                <a:ea typeface="Microsoft YaHei" panose="020B0503020204020204" pitchFamily="34" charset="-122"/>
              </a:rPr>
              <a:t>机器学习算法的成功通常需要依赖于数据表示</a:t>
            </a:r>
            <a:r>
              <a:rPr lang="zh-CN" altLang="en-US" sz="2000" dirty="0">
                <a:latin typeface="Microsoft YaHei" panose="020B0503020204020204" pitchFamily="34" charset="-122"/>
                <a:ea typeface="Microsoft YaHei" panose="020B0503020204020204" pitchFamily="34" charset="-122"/>
              </a:rPr>
              <a:t>。业界也广泛流传着这样一句话：“</a:t>
            </a:r>
            <a:r>
              <a:rPr lang="zh-CN" altLang="en-US" sz="2000" b="1" dirty="0">
                <a:latin typeface="Microsoft YaHei" panose="020B0503020204020204" pitchFamily="34" charset="-122"/>
                <a:ea typeface="Microsoft YaHei" panose="020B0503020204020204" pitchFamily="34" charset="-122"/>
              </a:rPr>
              <a:t>数据和特征决定了机器学习的上限，而模型和算法只是逼近这个上限而已</a:t>
            </a:r>
            <a:r>
              <a:rPr lang="zh-CN" altLang="en-US" sz="2000" dirty="0">
                <a:latin typeface="Microsoft YaHei" panose="020B0503020204020204" pitchFamily="34" charset="-122"/>
                <a:ea typeface="Microsoft YaHei" panose="020B0503020204020204" pitchFamily="34" charset="-122"/>
              </a:rPr>
              <a:t>”。无论是传统机器学习模型，还是深度神经网络模型，特征表示都是保证算法效果的基础。</a:t>
            </a:r>
            <a:r>
              <a:rPr lang="zh-CN" altLang="en-US" sz="2000" b="1" dirty="0">
                <a:latin typeface="Microsoft YaHei" panose="020B0503020204020204" pitchFamily="34" charset="-122"/>
                <a:ea typeface="Microsoft YaHei" panose="020B0503020204020204" pitchFamily="34" charset="-122"/>
              </a:rPr>
              <a:t>针对表示和模型，稳健性研究重点主要在于对抗攻击和对抗防御</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marL="742950" lvl="1" indent="-285750" algn="just">
              <a:lnSpc>
                <a:spcPct val="125000"/>
              </a:lnSpc>
              <a:spcBef>
                <a:spcPts val="600"/>
              </a:spcBef>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文本对抗攻击</a:t>
            </a:r>
            <a:r>
              <a:rPr lang="zh-CN" altLang="en-US" dirty="0">
                <a:latin typeface="Microsoft YaHei" panose="020B0503020204020204" pitchFamily="34" charset="-122"/>
                <a:ea typeface="Microsoft YaHei" panose="020B0503020204020204" pitchFamily="34" charset="-122"/>
              </a:rPr>
              <a:t>按照扰动粒度可分为字符级别攻击、词级别攻击以及句子级别攻击。</a:t>
            </a:r>
            <a:endParaRPr lang="en-US" altLang="zh-CN" dirty="0">
              <a:latin typeface="Microsoft YaHei" panose="020B0503020204020204" pitchFamily="34" charset="-122"/>
              <a:ea typeface="Microsoft YaHei" panose="020B0503020204020204" pitchFamily="34" charset="-122"/>
            </a:endParaRPr>
          </a:p>
          <a:p>
            <a:pPr marL="742950" lvl="1" indent="-285750" algn="just">
              <a:lnSpc>
                <a:spcPct val="125000"/>
              </a:lnSpc>
              <a:spcBef>
                <a:spcPts val="600"/>
              </a:spcBef>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后门攻击</a:t>
            </a:r>
            <a:r>
              <a:rPr lang="zh-CN" altLang="en-US" dirty="0">
                <a:latin typeface="Microsoft YaHei" panose="020B0503020204020204" pitchFamily="34" charset="-122"/>
                <a:ea typeface="Microsoft YaHei" panose="020B0503020204020204" pitchFamily="34" charset="-122"/>
              </a:rPr>
              <a:t>则研究当模型权重或者训练数据改变时对训练后模型产生的影响。</a:t>
            </a:r>
            <a:endParaRPr lang="en-US" altLang="zh-CN" dirty="0">
              <a:latin typeface="Microsoft YaHei" panose="020B0503020204020204" pitchFamily="34" charset="-122"/>
              <a:ea typeface="Microsoft YaHei" panose="020B0503020204020204" pitchFamily="34" charset="-122"/>
            </a:endParaRPr>
          </a:p>
          <a:p>
            <a:pPr marL="742950" lvl="1" indent="-285750" algn="just">
              <a:lnSpc>
                <a:spcPct val="125000"/>
              </a:lnSpc>
              <a:spcBef>
                <a:spcPts val="600"/>
              </a:spcBef>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文本对抗防御</a:t>
            </a:r>
            <a:r>
              <a:rPr lang="zh-CN" altLang="en-US" dirty="0">
                <a:latin typeface="Microsoft YaHei" panose="020B0503020204020204" pitchFamily="34" charset="-122"/>
                <a:ea typeface="Microsoft YaHei" panose="020B0503020204020204" pitchFamily="34" charset="-122"/>
              </a:rPr>
              <a:t>旨在提高模型稳健性来抵御各种形式的对抗样本，按照采用的方法大致可分为基于对抗训练的文本防御方法、基于表示压缩文本防御方法以及基于数据增强的文本防御方法。</a:t>
            </a:r>
            <a:endParaRPr lang="en-US" altLang="zh-CN" dirty="0">
              <a:latin typeface="Microsoft YaHei" panose="020B0503020204020204" pitchFamily="34" charset="-122"/>
              <a:ea typeface="Microsoft YaHei" panose="020B0503020204020204" pitchFamily="34" charset="-122"/>
            </a:endParaRPr>
          </a:p>
          <a:p>
            <a:pPr marL="742950" lvl="1" indent="-285750" algn="just">
              <a:lnSpc>
                <a:spcPct val="125000"/>
              </a:lnSpc>
              <a:spcBef>
                <a:spcPts val="600"/>
              </a:spcBef>
              <a:buFont typeface="Arial" panose="020B0604020202020204" pitchFamily="34" charset="0"/>
              <a:buChar char="•"/>
            </a:pPr>
            <a:r>
              <a:rPr lang="zh-CN" altLang="en-US" b="1" dirty="0">
                <a:latin typeface="Microsoft YaHei" panose="020B0503020204020204" pitchFamily="34" charset="-122"/>
                <a:ea typeface="Microsoft YaHei" panose="020B0503020204020204" pitchFamily="34" charset="-122"/>
              </a:rPr>
              <a:t>对抗样本检测</a:t>
            </a:r>
            <a:r>
              <a:rPr lang="zh-CN" altLang="en-US" dirty="0">
                <a:latin typeface="Microsoft YaHei" panose="020B0503020204020204" pitchFamily="34" charset="-122"/>
                <a:ea typeface="Microsoft YaHei" panose="020B0503020204020204" pitchFamily="34" charset="-122"/>
              </a:rPr>
              <a:t>则希望在模型预测阶段过滤掉对抗样本并且拒绝为其进行服务来避免对抗样本的影响。</a:t>
            </a:r>
            <a:endParaRPr lang="en-US" altLang="zh-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3713396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稳健性主要研究内容</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11</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596562"/>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此外，针对自然语言处理任务的评价</a:t>
            </a:r>
            <a:r>
              <a:rPr lang="zh-CN" altLang="en-US" sz="2000" b="1" dirty="0">
                <a:latin typeface="Microsoft YaHei" panose="020B0503020204020204" pitchFamily="34" charset="-122"/>
                <a:ea typeface="Microsoft YaHei" panose="020B0503020204020204" pitchFamily="34" charset="-122"/>
              </a:rPr>
              <a:t>通常采用精度、召回、</a:t>
            </a:r>
            <a:r>
              <a:rPr lang="en-US" altLang="zh-CN" sz="2000" b="1" dirty="0">
                <a:latin typeface="Microsoft YaHei" panose="020B0503020204020204" pitchFamily="34" charset="-122"/>
                <a:ea typeface="Microsoft YaHei" panose="020B0503020204020204" pitchFamily="34" charset="-122"/>
              </a:rPr>
              <a:t>F1</a:t>
            </a:r>
            <a:r>
              <a:rPr lang="zh-CN" altLang="en-US" sz="2000" b="1" dirty="0">
                <a:latin typeface="Microsoft YaHei" panose="020B0503020204020204" pitchFamily="34" charset="-122"/>
                <a:ea typeface="Microsoft YaHei" panose="020B0503020204020204" pitchFamily="34" charset="-122"/>
              </a:rPr>
              <a:t>值、准确率等指标</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marL="342900" indent="-342900" algn="just">
              <a:lnSpc>
                <a:spcPct val="125000"/>
              </a:lnSpc>
              <a:spcBef>
                <a:spcPts val="1200"/>
              </a:spcBef>
              <a:buFont typeface="Arial" panose="020B0604020202020204" pitchFamily="34" charset="0"/>
              <a:buChar char="•"/>
            </a:pPr>
            <a:r>
              <a:rPr lang="zh-CN" altLang="en-US" dirty="0">
                <a:latin typeface="Microsoft YaHei" panose="020B0503020204020204" pitchFamily="34" charset="-122"/>
                <a:ea typeface="Microsoft YaHei" panose="020B0503020204020204" pitchFamily="34" charset="-122"/>
              </a:rPr>
              <a:t>一个算法在标准测试集合上得到了很好的测试精度或者准确率，是否就意味着该算法在真实环境下就一定能得到很好的效果呢？</a:t>
            </a:r>
            <a:endParaRPr lang="en-US" altLang="zh-CN" dirty="0">
              <a:latin typeface="Microsoft YaHei" panose="020B0503020204020204" pitchFamily="34" charset="-122"/>
              <a:ea typeface="Microsoft YaHei" panose="020B0503020204020204" pitchFamily="34" charset="-122"/>
            </a:endParaRPr>
          </a:p>
          <a:p>
            <a:pPr marL="342900" indent="-342900" algn="just">
              <a:lnSpc>
                <a:spcPct val="125000"/>
              </a:lnSpc>
              <a:spcBef>
                <a:spcPts val="1200"/>
              </a:spcBef>
              <a:buFont typeface="Arial" panose="020B0604020202020204" pitchFamily="34" charset="0"/>
              <a:buChar char="•"/>
            </a:pPr>
            <a:r>
              <a:rPr lang="zh-CN" altLang="en-US" dirty="0">
                <a:latin typeface="Microsoft YaHei" panose="020B0503020204020204" pitchFamily="34" charset="-122"/>
                <a:ea typeface="Microsoft YaHei" panose="020B0503020204020204" pitchFamily="34" charset="-122"/>
              </a:rPr>
              <a:t>经典的评价方法能全面反映算法的优缺点吗？</a:t>
            </a:r>
            <a:endParaRPr lang="en-US" altLang="zh-CN" dirty="0">
              <a:latin typeface="Microsoft YaHei" panose="020B0503020204020204" pitchFamily="34" charset="-122"/>
              <a:ea typeface="Microsoft YaHei" panose="020B0503020204020204" pitchFamily="34" charset="-122"/>
            </a:endParaRPr>
          </a:p>
          <a:p>
            <a:pPr marL="342900" indent="-342900" algn="just">
              <a:lnSpc>
                <a:spcPct val="125000"/>
              </a:lnSpc>
              <a:spcBef>
                <a:spcPts val="1200"/>
              </a:spcBef>
              <a:buFont typeface="Arial" panose="020B0604020202020204" pitchFamily="34" charset="0"/>
              <a:buChar char="•"/>
            </a:pPr>
            <a:r>
              <a:rPr lang="zh-CN" altLang="en-US" dirty="0">
                <a:latin typeface="Microsoft YaHei" panose="020B0503020204020204" pitchFamily="34" charset="-122"/>
                <a:ea typeface="Microsoft YaHei" panose="020B0503020204020204" pitchFamily="34" charset="-122"/>
              </a:rPr>
              <a:t>算法在测试语料上取得很好的效果，是否真的说明算法达到语料集合创建者所预设的验证目标？</a:t>
            </a:r>
            <a:endParaRPr lang="en-US" altLang="zh-CN"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正如我们在本章开头所提到的那样，模型在公开评测集合上能够取得非常好的效果，甚至在复杂任务中都超越了人类水平，但是真实环境下效果缺大幅度下降，</a:t>
            </a:r>
            <a:r>
              <a:rPr lang="zh-CN" altLang="en-US" sz="2000" b="1" dirty="0">
                <a:latin typeface="Microsoft YaHei" panose="020B0503020204020204" pitchFamily="34" charset="-122"/>
                <a:ea typeface="Microsoft YaHei" panose="020B0503020204020204" pitchFamily="34" charset="-122"/>
              </a:rPr>
              <a:t>在一定程度上也反映了传统评测方法的不足。</a:t>
            </a:r>
            <a:endParaRPr lang="en-US" altLang="zh-CN" b="1"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1897201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9">
            <a:extLst>
              <a:ext uri="{FF2B5EF4-FFF2-40B4-BE49-F238E27FC236}">
                <a16:creationId xmlns:a16="http://schemas.microsoft.com/office/drawing/2014/main" id="{AE0D663E-BC47-2E6D-009D-ADA8AEBBEE25}"/>
              </a:ext>
            </a:extLst>
          </p:cNvPr>
          <p:cNvSpPr>
            <a:spLocks noChangeArrowheads="1"/>
          </p:cNvSpPr>
          <p:nvPr/>
        </p:nvSpPr>
        <p:spPr bwMode="auto">
          <a:xfrm>
            <a:off x="711198" y="3250292"/>
            <a:ext cx="5764650" cy="753401"/>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59024" y="2693689"/>
            <a:ext cx="3972421" cy="534629"/>
            <a:chOff x="1129" y="-1"/>
            <a:chExt cx="5748073"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748073"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稳健性概述</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44548" y="269369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59023" y="3354090"/>
            <a:ext cx="3972422" cy="488950"/>
            <a:chOff x="1129" y="0"/>
            <a:chExt cx="5748074"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748074"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数据偏差消除</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44548" y="3354090"/>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55848" y="4014490"/>
            <a:ext cx="3972420" cy="488950"/>
            <a:chOff x="1129" y="0"/>
            <a:chExt cx="5748070" cy="489600"/>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748070"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5140200"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文本对抗攻击方法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41373" y="4014490"/>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53704" y="1074438"/>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12</a:t>
            </a:fld>
            <a:endParaRPr lang="zh-CN" altLang="en-US"/>
          </a:p>
        </p:txBody>
      </p:sp>
      <p:grpSp>
        <p:nvGrpSpPr>
          <p:cNvPr id="3" name="组合 21">
            <a:extLst>
              <a:ext uri="{FF2B5EF4-FFF2-40B4-BE49-F238E27FC236}">
                <a16:creationId xmlns:a16="http://schemas.microsoft.com/office/drawing/2014/main" id="{7F25C708-EBEB-9585-6BE7-A7B11581855E}"/>
              </a:ext>
            </a:extLst>
          </p:cNvPr>
          <p:cNvGrpSpPr>
            <a:grpSpLocks/>
          </p:cNvGrpSpPr>
          <p:nvPr/>
        </p:nvGrpSpPr>
        <p:grpSpPr bwMode="auto">
          <a:xfrm>
            <a:off x="2355848" y="4674890"/>
            <a:ext cx="3972420" cy="488950"/>
            <a:chOff x="1129" y="0"/>
            <a:chExt cx="5748071" cy="489600"/>
          </a:xfrm>
        </p:grpSpPr>
        <p:sp>
          <p:nvSpPr>
            <p:cNvPr id="4" name="矩形 25">
              <a:extLst>
                <a:ext uri="{FF2B5EF4-FFF2-40B4-BE49-F238E27FC236}">
                  <a16:creationId xmlns:a16="http://schemas.microsoft.com/office/drawing/2014/main" id="{3D5950E7-16C0-BE46-6D4C-92986525B6AF}"/>
                </a:ext>
              </a:extLst>
            </p:cNvPr>
            <p:cNvSpPr>
              <a:spLocks noChangeArrowheads="1"/>
            </p:cNvSpPr>
            <p:nvPr/>
          </p:nvSpPr>
          <p:spPr bwMode="auto">
            <a:xfrm>
              <a:off x="1129" y="0"/>
              <a:ext cx="5748071"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 name="Rectangle 6">
              <a:extLst>
                <a:ext uri="{FF2B5EF4-FFF2-40B4-BE49-F238E27FC236}">
                  <a16:creationId xmlns:a16="http://schemas.microsoft.com/office/drawing/2014/main" id="{655DF1B1-AD2E-A081-3FDD-D29163728880}"/>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文本对抗防御方法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6" name="组合 22">
            <a:extLst>
              <a:ext uri="{FF2B5EF4-FFF2-40B4-BE49-F238E27FC236}">
                <a16:creationId xmlns:a16="http://schemas.microsoft.com/office/drawing/2014/main" id="{A9C7A5A6-9EE5-F84E-3728-868D7D966763}"/>
              </a:ext>
            </a:extLst>
          </p:cNvPr>
          <p:cNvGrpSpPr>
            <a:grpSpLocks/>
          </p:cNvGrpSpPr>
          <p:nvPr/>
        </p:nvGrpSpPr>
        <p:grpSpPr bwMode="auto">
          <a:xfrm>
            <a:off x="841373" y="4674890"/>
            <a:ext cx="1328550" cy="488950"/>
            <a:chOff x="0" y="0"/>
            <a:chExt cx="1328685" cy="489600"/>
          </a:xfrm>
        </p:grpSpPr>
        <p:sp>
          <p:nvSpPr>
            <p:cNvPr id="7" name="矩形 23">
              <a:extLst>
                <a:ext uri="{FF2B5EF4-FFF2-40B4-BE49-F238E27FC236}">
                  <a16:creationId xmlns:a16="http://schemas.microsoft.com/office/drawing/2014/main" id="{1F0AA21A-FFCE-DADE-6951-1227049A816E}"/>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24">
              <a:extLst>
                <a:ext uri="{FF2B5EF4-FFF2-40B4-BE49-F238E27FC236}">
                  <a16:creationId xmlns:a16="http://schemas.microsoft.com/office/drawing/2014/main" id="{65DF859E-768F-76E0-19FB-56EB9B8EC186}"/>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9" name="组合 21">
            <a:extLst>
              <a:ext uri="{FF2B5EF4-FFF2-40B4-BE49-F238E27FC236}">
                <a16:creationId xmlns:a16="http://schemas.microsoft.com/office/drawing/2014/main" id="{535366BA-4E55-BBEF-0408-762E39D0F5D1}"/>
              </a:ext>
            </a:extLst>
          </p:cNvPr>
          <p:cNvGrpSpPr>
            <a:grpSpLocks/>
          </p:cNvGrpSpPr>
          <p:nvPr/>
        </p:nvGrpSpPr>
        <p:grpSpPr bwMode="auto">
          <a:xfrm>
            <a:off x="2355848" y="5335290"/>
            <a:ext cx="3972420" cy="488950"/>
            <a:chOff x="1129" y="0"/>
            <a:chExt cx="5748071" cy="489600"/>
          </a:xfrm>
        </p:grpSpPr>
        <p:sp>
          <p:nvSpPr>
            <p:cNvPr id="10" name="矩形 25">
              <a:extLst>
                <a:ext uri="{FF2B5EF4-FFF2-40B4-BE49-F238E27FC236}">
                  <a16:creationId xmlns:a16="http://schemas.microsoft.com/office/drawing/2014/main" id="{48D52408-5E1F-B997-3E6F-8E1E1D39B874}"/>
                </a:ext>
              </a:extLst>
            </p:cNvPr>
            <p:cNvSpPr>
              <a:spLocks noChangeArrowheads="1"/>
            </p:cNvSpPr>
            <p:nvPr/>
          </p:nvSpPr>
          <p:spPr bwMode="auto">
            <a:xfrm>
              <a:off x="1129" y="0"/>
              <a:ext cx="5748071"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1" name="Rectangle 6">
              <a:extLst>
                <a:ext uri="{FF2B5EF4-FFF2-40B4-BE49-F238E27FC236}">
                  <a16:creationId xmlns:a16="http://schemas.microsoft.com/office/drawing/2014/main" id="{66300B3D-31B5-DE35-1FB8-EE86C30B1F49}"/>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模型稳健性评价基准</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2" name="组合 22">
            <a:extLst>
              <a:ext uri="{FF2B5EF4-FFF2-40B4-BE49-F238E27FC236}">
                <a16:creationId xmlns:a16="http://schemas.microsoft.com/office/drawing/2014/main" id="{BC87DDAF-8772-114F-979E-DC147ECE2A92}"/>
              </a:ext>
            </a:extLst>
          </p:cNvPr>
          <p:cNvGrpSpPr>
            <a:grpSpLocks/>
          </p:cNvGrpSpPr>
          <p:nvPr/>
        </p:nvGrpSpPr>
        <p:grpSpPr bwMode="auto">
          <a:xfrm>
            <a:off x="841373" y="5335290"/>
            <a:ext cx="1328550" cy="488950"/>
            <a:chOff x="0" y="0"/>
            <a:chExt cx="1328685" cy="489600"/>
          </a:xfrm>
        </p:grpSpPr>
        <p:sp>
          <p:nvSpPr>
            <p:cNvPr id="13" name="矩形 23">
              <a:extLst>
                <a:ext uri="{FF2B5EF4-FFF2-40B4-BE49-F238E27FC236}">
                  <a16:creationId xmlns:a16="http://schemas.microsoft.com/office/drawing/2014/main" id="{8AFF15FC-BC0A-F9EA-216A-7AC7A667F40C}"/>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4" name="文本框 24">
              <a:extLst>
                <a:ext uri="{FF2B5EF4-FFF2-40B4-BE49-F238E27FC236}">
                  <a16:creationId xmlns:a16="http://schemas.microsoft.com/office/drawing/2014/main" id="{36E7ADFA-09E1-2539-47AE-D5E8F16D1B2D}"/>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13.5</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490133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par>
                                <p:cTn id="8" presetID="3" presetClass="entr" presetSubtype="10" fill="hold" grpId="1"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linds(horizontal)">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5"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数据偏差消除</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13</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2365456"/>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文献</a:t>
            </a:r>
            <a:r>
              <a:rPr lang="en-US" altLang="zh-CN" sz="2000" dirty="0">
                <a:latin typeface="Microsoft YaHei" panose="020B0503020204020204" pitchFamily="34" charset="-122"/>
                <a:ea typeface="Microsoft YaHei" panose="020B0503020204020204" pitchFamily="34" charset="-122"/>
              </a:rPr>
              <a:t>[709]</a:t>
            </a:r>
            <a:r>
              <a:rPr lang="zh-CN" altLang="en-US" sz="2000" dirty="0">
                <a:latin typeface="Microsoft YaHei" panose="020B0503020204020204" pitchFamily="34" charset="-122"/>
                <a:ea typeface="Microsoft YaHei" panose="020B0503020204020204" pitchFamily="34" charset="-122"/>
              </a:rPr>
              <a:t>对数据构建问题给出了如下图所示的非常形象的描述，黄色点和蓝色点分别代表两类数据，在如下图</a:t>
            </a:r>
            <a:r>
              <a:rPr lang="en-US" altLang="zh-CN" sz="2000" dirty="0">
                <a:latin typeface="Microsoft YaHei" panose="020B0503020204020204" pitchFamily="34" charset="-122"/>
                <a:ea typeface="Microsoft YaHei" panose="020B0503020204020204" pitchFamily="34" charset="-122"/>
              </a:rPr>
              <a:t> </a:t>
            </a:r>
            <a:r>
              <a:rPr lang="en-US" altLang="zh-CN" sz="2000" b="1" dirty="0">
                <a:latin typeface="Microsoft YaHei" panose="020B0503020204020204" pitchFamily="34" charset="-122"/>
                <a:ea typeface="Microsoft YaHei" panose="020B0503020204020204" pitchFamily="34" charset="-122"/>
              </a:rPr>
              <a:t>(a)</a:t>
            </a:r>
            <a:r>
              <a:rPr lang="zh-CN" altLang="en-US" sz="2000" b="1" dirty="0">
                <a:latin typeface="Microsoft YaHei" panose="020B0503020204020204" pitchFamily="34" charset="-122"/>
                <a:ea typeface="Microsoft YaHei" panose="020B0503020204020204" pitchFamily="34" charset="-122"/>
              </a:rPr>
              <a:t>所示的数据分布情况下，需要如红线所示的复杂分类边界</a:t>
            </a:r>
            <a:r>
              <a:rPr lang="zh-CN" altLang="en-US" sz="2000" dirty="0">
                <a:latin typeface="Microsoft YaHei" panose="020B0503020204020204" pitchFamily="34" charset="-122"/>
                <a:ea typeface="Microsoft YaHei" panose="020B0503020204020204" pitchFamily="34" charset="-122"/>
              </a:rPr>
              <a:t>。但是通常情况下，训练数据的采样并不充分，尤其是针对复杂任务，因此很可能出现如下图</a:t>
            </a:r>
            <a:r>
              <a:rPr lang="en-US" altLang="zh-CN" sz="2000" dirty="0">
                <a:latin typeface="Microsoft YaHei" panose="020B0503020204020204" pitchFamily="34" charset="-122"/>
                <a:ea typeface="Microsoft YaHei" panose="020B0503020204020204" pitchFamily="34" charset="-122"/>
              </a:rPr>
              <a:t> </a:t>
            </a:r>
            <a:r>
              <a:rPr lang="en-US" altLang="zh-CN" sz="2000" b="1" dirty="0">
                <a:latin typeface="Microsoft YaHei" panose="020B0503020204020204" pitchFamily="34" charset="-122"/>
                <a:ea typeface="Microsoft YaHei" panose="020B0503020204020204" pitchFamily="34" charset="-122"/>
              </a:rPr>
              <a:t>(b)</a:t>
            </a:r>
            <a:r>
              <a:rPr lang="zh-CN" altLang="en-US" sz="2000" b="1" dirty="0">
                <a:latin typeface="Microsoft YaHei" panose="020B0503020204020204" pitchFamily="34" charset="-122"/>
                <a:ea typeface="Microsoft YaHei" panose="020B0503020204020204" pitchFamily="34" charset="-122"/>
              </a:rPr>
              <a:t>所示的情况，即采样得到的样本与实际情况有偏差</a:t>
            </a:r>
            <a:r>
              <a:rPr lang="zh-CN" altLang="en-US" sz="2000" dirty="0">
                <a:latin typeface="Microsoft YaHei" panose="020B0503020204020204" pitchFamily="34" charset="-122"/>
                <a:ea typeface="Microsoft YaHei" panose="020B0503020204020204" pitchFamily="34" charset="-122"/>
              </a:rPr>
              <a:t>。在有偏数据采样下，数据分布发生变化，标注数据训练得到的分类边界也会相应的发生变化。当训练数据样本不充足时，样本采样的偏差很可能会产生系统性的误差，使得模型训练不可能达到预期的能力。</a:t>
            </a:r>
            <a:endParaRPr lang="en-US" altLang="zh-CN" b="1"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5D5BACCB-8A10-E796-DF37-8310104B68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7134" y="3536981"/>
            <a:ext cx="5080000" cy="2324100"/>
          </a:xfrm>
          <a:prstGeom prst="rect">
            <a:avLst/>
          </a:prstGeom>
        </p:spPr>
      </p:pic>
      <p:pic>
        <p:nvPicPr>
          <p:cNvPr id="6" name="Picture 5">
            <a:extLst>
              <a:ext uri="{FF2B5EF4-FFF2-40B4-BE49-F238E27FC236}">
                <a16:creationId xmlns:a16="http://schemas.microsoft.com/office/drawing/2014/main" id="{7628881A-2514-A0F0-6536-29302B2C76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70766" y="4095781"/>
            <a:ext cx="4864100" cy="1206500"/>
          </a:xfrm>
          <a:prstGeom prst="rect">
            <a:avLst/>
          </a:prstGeom>
        </p:spPr>
      </p:pic>
      <p:sp>
        <p:nvSpPr>
          <p:cNvPr id="8" name="TextBox 7">
            <a:extLst>
              <a:ext uri="{FF2B5EF4-FFF2-40B4-BE49-F238E27FC236}">
                <a16:creationId xmlns:a16="http://schemas.microsoft.com/office/drawing/2014/main" id="{EB32F9A6-3BEA-63F4-CE26-8860D7386C0D}"/>
              </a:ext>
            </a:extLst>
          </p:cNvPr>
          <p:cNvSpPr txBox="1"/>
          <p:nvPr/>
        </p:nvSpPr>
        <p:spPr>
          <a:xfrm>
            <a:off x="1199406" y="5676415"/>
            <a:ext cx="4108864" cy="369332"/>
          </a:xfrm>
          <a:prstGeom prst="rect">
            <a:avLst/>
          </a:prstGeom>
          <a:noFill/>
        </p:spPr>
        <p:txBody>
          <a:bodyPr wrap="square">
            <a:spAutoFit/>
          </a:bodyPr>
          <a:lstStyle/>
          <a:p>
            <a:pPr algn="ctr"/>
            <a:r>
              <a:rPr lang="zh-CN" altLang="en-US" dirty="0">
                <a:latin typeface="Microsoft YaHei" panose="020B0503020204020204" pitchFamily="34" charset="-122"/>
                <a:ea typeface="Microsoft YaHei" panose="020B0503020204020204" pitchFamily="34" charset="-122"/>
              </a:rPr>
              <a:t>（</a:t>
            </a:r>
            <a:r>
              <a:rPr lang="en-US" altLang="zh-CN" dirty="0">
                <a:latin typeface="Microsoft YaHei" panose="020B0503020204020204" pitchFamily="34" charset="-122"/>
                <a:ea typeface="Microsoft YaHei" panose="020B0503020204020204" pitchFamily="34" charset="-122"/>
              </a:rPr>
              <a:t>a</a:t>
            </a:r>
            <a:r>
              <a:rPr lang="zh-CN" altLang="en-US" dirty="0">
                <a:latin typeface="Microsoft YaHei" panose="020B0503020204020204" pitchFamily="34" charset="-122"/>
                <a:ea typeface="Microsoft YaHei" panose="020B0503020204020204" pitchFamily="34" charset="-122"/>
              </a:rPr>
              <a:t>）</a:t>
            </a:r>
            <a:endParaRPr lang="en-CN" dirty="0"/>
          </a:p>
        </p:txBody>
      </p:sp>
      <p:sp>
        <p:nvSpPr>
          <p:cNvPr id="9" name="TextBox 8">
            <a:extLst>
              <a:ext uri="{FF2B5EF4-FFF2-40B4-BE49-F238E27FC236}">
                <a16:creationId xmlns:a16="http://schemas.microsoft.com/office/drawing/2014/main" id="{04EF5743-6848-EE26-774B-925BFDCD57C8}"/>
              </a:ext>
            </a:extLst>
          </p:cNvPr>
          <p:cNvSpPr txBox="1"/>
          <p:nvPr/>
        </p:nvSpPr>
        <p:spPr>
          <a:xfrm>
            <a:off x="6948384" y="5676415"/>
            <a:ext cx="4108864" cy="369332"/>
          </a:xfrm>
          <a:prstGeom prst="rect">
            <a:avLst/>
          </a:prstGeom>
          <a:noFill/>
        </p:spPr>
        <p:txBody>
          <a:bodyPr wrap="square">
            <a:spAutoFit/>
          </a:bodyPr>
          <a:lstStyle/>
          <a:p>
            <a:pPr algn="ctr"/>
            <a:r>
              <a:rPr lang="zh-CN" altLang="en-US" dirty="0">
                <a:latin typeface="Microsoft YaHei" panose="020B0503020204020204" pitchFamily="34" charset="-122"/>
                <a:ea typeface="Microsoft YaHei" panose="020B0503020204020204" pitchFamily="34" charset="-122"/>
              </a:rPr>
              <a:t>（</a:t>
            </a:r>
            <a:r>
              <a:rPr lang="en-US" altLang="zh-CN" dirty="0">
                <a:latin typeface="Microsoft YaHei" panose="020B0503020204020204" pitchFamily="34" charset="-122"/>
                <a:ea typeface="Microsoft YaHei" panose="020B0503020204020204" pitchFamily="34" charset="-122"/>
              </a:rPr>
              <a:t>b</a:t>
            </a:r>
            <a:r>
              <a:rPr lang="zh-CN" altLang="en-US" dirty="0">
                <a:latin typeface="Microsoft YaHei" panose="020B0503020204020204" pitchFamily="34" charset="-122"/>
                <a:ea typeface="Microsoft YaHei" panose="020B0503020204020204" pitchFamily="34" charset="-122"/>
              </a:rPr>
              <a:t>）</a:t>
            </a:r>
            <a:endParaRPr lang="en-CN" dirty="0"/>
          </a:p>
        </p:txBody>
      </p:sp>
      <p:sp>
        <p:nvSpPr>
          <p:cNvPr id="10" name="TextBox 9">
            <a:extLst>
              <a:ext uri="{FF2B5EF4-FFF2-40B4-BE49-F238E27FC236}">
                <a16:creationId xmlns:a16="http://schemas.microsoft.com/office/drawing/2014/main" id="{63689B28-A061-822C-62EC-6605AF7FC442}"/>
              </a:ext>
            </a:extLst>
          </p:cNvPr>
          <p:cNvSpPr txBox="1"/>
          <p:nvPr/>
        </p:nvSpPr>
        <p:spPr>
          <a:xfrm>
            <a:off x="3286332" y="6235215"/>
            <a:ext cx="5893294" cy="369332"/>
          </a:xfrm>
          <a:prstGeom prst="rect">
            <a:avLst/>
          </a:prstGeom>
          <a:noFill/>
        </p:spPr>
        <p:txBody>
          <a:bodyPr wrap="square">
            <a:spAutoFit/>
          </a:bodyPr>
          <a:lstStyle/>
          <a:p>
            <a:pPr algn="ctr"/>
            <a:r>
              <a:rPr lang="zh-CN" altLang="en-US" b="0" i="0" dirty="0">
                <a:effectLst/>
                <a:latin typeface="Microsoft YaHei" panose="020B0503020204020204" pitchFamily="34" charset="-122"/>
                <a:ea typeface="Microsoft YaHei" panose="020B0503020204020204" pitchFamily="34" charset="-122"/>
              </a:rPr>
              <a:t>图 </a:t>
            </a:r>
            <a:r>
              <a:rPr lang="en-US" altLang="zh-CN" b="0" i="0" dirty="0">
                <a:effectLst/>
                <a:latin typeface="Microsoft YaHei" panose="020B0503020204020204" pitchFamily="34" charset="-122"/>
                <a:ea typeface="Microsoft YaHei" panose="020B0503020204020204" pitchFamily="34" charset="-122"/>
              </a:rPr>
              <a:t>13.2 </a:t>
            </a:r>
            <a:r>
              <a:rPr lang="zh-CN" altLang="en-US" b="0" i="0" dirty="0">
                <a:effectLst/>
                <a:latin typeface="Microsoft YaHei" panose="020B0503020204020204" pitchFamily="34" charset="-122"/>
                <a:ea typeface="Microsoft YaHei" panose="020B0503020204020204" pitchFamily="34" charset="-122"/>
              </a:rPr>
              <a:t>数据构建方式不同会使得模型产生系统性误差</a:t>
            </a:r>
            <a:endParaRPr lang="en-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3586823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数据偏差消除</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14</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1596014"/>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获得</a:t>
            </a:r>
            <a:r>
              <a:rPr lang="en-US" altLang="zh-CN" sz="2000" dirty="0">
                <a:latin typeface="Microsoft YaHei" panose="020B0503020204020204" pitchFamily="34" charset="-122"/>
                <a:ea typeface="Microsoft YaHei" panose="020B0503020204020204" pitchFamily="34" charset="-122"/>
              </a:rPr>
              <a:t>AAAI 2020</a:t>
            </a:r>
            <a:r>
              <a:rPr lang="zh-CN" altLang="en-US" sz="2000" dirty="0">
                <a:latin typeface="Microsoft YaHei" panose="020B0503020204020204" pitchFamily="34" charset="-122"/>
                <a:ea typeface="Microsoft YaHei" panose="020B0503020204020204" pitchFamily="34" charset="-122"/>
              </a:rPr>
              <a:t>最佳论文奖的文献</a:t>
            </a:r>
            <a:r>
              <a:rPr lang="en-US" altLang="zh-CN" sz="2000" dirty="0">
                <a:latin typeface="Microsoft YaHei" panose="020B0503020204020204" pitchFamily="34" charset="-122"/>
                <a:ea typeface="Microsoft YaHei" panose="020B0503020204020204" pitchFamily="34" charset="-122"/>
              </a:rPr>
              <a:t>[710]</a:t>
            </a:r>
            <a:r>
              <a:rPr lang="zh-CN" altLang="en-US" sz="2000" dirty="0">
                <a:latin typeface="Microsoft YaHei" panose="020B0503020204020204" pitchFamily="34" charset="-122"/>
                <a:ea typeface="Microsoft YaHei" panose="020B0503020204020204" pitchFamily="34" charset="-122"/>
              </a:rPr>
              <a:t>针对</a:t>
            </a:r>
            <a:r>
              <a:rPr lang="en-US" altLang="zh-CN" sz="2000" dirty="0">
                <a:latin typeface="Microsoft YaHei" panose="020B0503020204020204" pitchFamily="34" charset="-122"/>
                <a:ea typeface="Microsoft YaHei" panose="020B0503020204020204" pitchFamily="34" charset="-122"/>
              </a:rPr>
              <a:t>Winograd Schema Challenge</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WSC</a:t>
            </a:r>
            <a:r>
              <a:rPr lang="zh-CN" altLang="en-US" sz="2000" dirty="0">
                <a:latin typeface="Microsoft YaHei" panose="020B0503020204020204" pitchFamily="34" charset="-122"/>
                <a:ea typeface="Microsoft YaHei" panose="020B0503020204020204" pitchFamily="34" charset="-122"/>
              </a:rPr>
              <a:t>）任务开展了详细分析。该任务包含一组专家精心设计的</a:t>
            </a:r>
            <a:r>
              <a:rPr lang="en-US" altLang="zh-CN" sz="2000" dirty="0">
                <a:latin typeface="Microsoft YaHei" panose="020B0503020204020204" pitchFamily="34" charset="-122"/>
                <a:ea typeface="Microsoft YaHei" panose="020B0503020204020204" pitchFamily="34" charset="-122"/>
              </a:rPr>
              <a:t>273</a:t>
            </a:r>
            <a:r>
              <a:rPr lang="zh-CN" altLang="en-US" sz="2000" dirty="0">
                <a:latin typeface="Microsoft YaHei" panose="020B0503020204020204" pitchFamily="34" charset="-122"/>
                <a:ea typeface="Microsoft YaHei" panose="020B0503020204020204" pitchFamily="34" charset="-122"/>
              </a:rPr>
              <a:t>个代词消解问题，试图验证模型是否拥有常识推理的能力。该任务在提出时希望作为图灵测试的替代方案，从而可以不需要人工的情况下验证模型的能力。</a:t>
            </a:r>
            <a:endParaRPr lang="en-US" altLang="zh-CN" b="1" dirty="0">
              <a:latin typeface="Microsoft YaHei" panose="020B0503020204020204" pitchFamily="34" charset="-122"/>
              <a:ea typeface="Microsoft YaHei" panose="020B0503020204020204" pitchFamily="34" charset="-122"/>
            </a:endParaRPr>
          </a:p>
        </p:txBody>
      </p:sp>
      <p:sp>
        <p:nvSpPr>
          <p:cNvPr id="5" name="TextBox 4">
            <a:extLst>
              <a:ext uri="{FF2B5EF4-FFF2-40B4-BE49-F238E27FC236}">
                <a16:creationId xmlns:a16="http://schemas.microsoft.com/office/drawing/2014/main" id="{8C7985C5-180A-A8C8-B117-757CF37BD79E}"/>
              </a:ext>
            </a:extLst>
          </p:cNvPr>
          <p:cNvSpPr txBox="1"/>
          <p:nvPr/>
        </p:nvSpPr>
        <p:spPr>
          <a:xfrm>
            <a:off x="794429" y="2675452"/>
            <a:ext cx="10853058" cy="874407"/>
          </a:xfrm>
          <a:prstGeom prst="rect">
            <a:avLst/>
          </a:prstGeom>
          <a:noFill/>
        </p:spPr>
        <p:txBody>
          <a:bodyPr wrap="square">
            <a:spAutoFit/>
          </a:bodyPr>
          <a:lstStyle/>
          <a:p>
            <a:pPr>
              <a:lnSpc>
                <a:spcPct val="150000"/>
              </a:lnSpc>
            </a:pPr>
            <a:r>
              <a:rPr lang="en-CN" dirty="0">
                <a:latin typeface="Microsoft YaHei" panose="020B0503020204020204" pitchFamily="34" charset="-122"/>
                <a:ea typeface="Microsoft YaHei" panose="020B0503020204020204" pitchFamily="34" charset="-122"/>
              </a:rPr>
              <a:t>例如 </a:t>
            </a:r>
            <a:r>
              <a:rPr lang="en-US" altLang="zh-CN" dirty="0">
                <a:latin typeface="Microsoft YaHei" panose="020B0503020204020204" pitchFamily="34" charset="-122"/>
                <a:ea typeface="Microsoft YaHei" panose="020B0503020204020204" pitchFamily="34" charset="-122"/>
              </a:rPr>
              <a:t>:</a:t>
            </a:r>
            <a:r>
              <a:rPr lang="zh-CN" altLang="en-US" dirty="0">
                <a:latin typeface="Microsoft YaHei" panose="020B0503020204020204" pitchFamily="34" charset="-122"/>
                <a:ea typeface="Microsoft YaHei" panose="020B0503020204020204" pitchFamily="34" charset="-122"/>
              </a:rPr>
              <a:t>  </a:t>
            </a:r>
            <a:r>
              <a:rPr lang="en-CN" dirty="0">
                <a:latin typeface="Microsoft YaHei" panose="020B0503020204020204" pitchFamily="34" charset="-122"/>
                <a:ea typeface="Microsoft YaHei" panose="020B0503020204020204" pitchFamily="34" charset="-122"/>
              </a:rPr>
              <a:t>(1) The trophy doesn't fit into the brown suitcase because it's too </a:t>
            </a:r>
            <a:r>
              <a:rPr lang="en-CN" u="sng" dirty="0">
                <a:latin typeface="Microsoft YaHei" panose="020B0503020204020204" pitchFamily="34" charset="-122"/>
                <a:ea typeface="Microsoft YaHei" panose="020B0503020204020204" pitchFamily="34" charset="-122"/>
              </a:rPr>
              <a:t>large</a:t>
            </a:r>
            <a:r>
              <a:rPr lang="en-CN" dirty="0">
                <a:latin typeface="Microsoft YaHei" panose="020B0503020204020204" pitchFamily="34" charset="-122"/>
                <a:ea typeface="Microsoft YaHei" panose="020B0503020204020204" pitchFamily="34" charset="-122"/>
              </a:rPr>
              <a:t>. </a:t>
            </a:r>
            <a:r>
              <a:rPr lang="zh-CN" altLang="en-US" dirty="0">
                <a:latin typeface="Microsoft YaHei" panose="020B0503020204020204" pitchFamily="34" charset="-122"/>
                <a:ea typeface="Microsoft YaHei" panose="020B0503020204020204" pitchFamily="34" charset="-122"/>
              </a:rPr>
              <a:t>     </a:t>
            </a:r>
            <a:r>
              <a:rPr lang="en-US" altLang="zh-CN" b="1" dirty="0">
                <a:latin typeface="Microsoft YaHei" panose="020B0503020204020204" pitchFamily="34" charset="-122"/>
                <a:ea typeface="Microsoft YaHei" panose="020B0503020204020204" pitchFamily="34" charset="-122"/>
              </a:rPr>
              <a:t>t</a:t>
            </a:r>
            <a:r>
              <a:rPr lang="en-CN" b="1" dirty="0">
                <a:latin typeface="Microsoft YaHei" panose="020B0503020204020204" pitchFamily="34" charset="-122"/>
                <a:ea typeface="Microsoft YaHei" panose="020B0503020204020204" pitchFamily="34" charset="-122"/>
              </a:rPr>
              <a:t>rophy</a:t>
            </a:r>
            <a:r>
              <a:rPr lang="en-US" altLang="zh-CN" b="1" dirty="0">
                <a:latin typeface="Microsoft YaHei" panose="020B0503020204020204" pitchFamily="34" charset="-122"/>
                <a:ea typeface="Microsoft YaHei" panose="020B0503020204020204" pitchFamily="34" charset="-122"/>
              </a:rPr>
              <a:t>/</a:t>
            </a:r>
            <a:r>
              <a:rPr lang="en-CN" dirty="0">
                <a:latin typeface="Microsoft YaHei" panose="020B0503020204020204" pitchFamily="34" charset="-122"/>
                <a:ea typeface="Microsoft YaHei" panose="020B0503020204020204" pitchFamily="34" charset="-122"/>
              </a:rPr>
              <a:t>suitcase</a:t>
            </a:r>
          </a:p>
          <a:p>
            <a:pPr>
              <a:lnSpc>
                <a:spcPct val="150000"/>
              </a:lnSpc>
            </a:pPr>
            <a:r>
              <a:rPr lang="en-CN" dirty="0">
                <a:latin typeface="Microsoft YaHei" panose="020B0503020204020204" pitchFamily="34" charset="-122"/>
                <a:ea typeface="Microsoft YaHei" panose="020B0503020204020204" pitchFamily="34" charset="-122"/>
              </a:rPr>
              <a:t>   </a:t>
            </a:r>
            <a:r>
              <a:rPr lang="zh-CN" altLang="en-US" dirty="0">
                <a:latin typeface="Microsoft YaHei" panose="020B0503020204020204" pitchFamily="34" charset="-122"/>
                <a:ea typeface="Microsoft YaHei" panose="020B0503020204020204" pitchFamily="34" charset="-122"/>
              </a:rPr>
              <a:t>       </a:t>
            </a:r>
            <a:r>
              <a:rPr lang="en-CN" dirty="0">
                <a:latin typeface="Microsoft YaHei" panose="020B0503020204020204" pitchFamily="34" charset="-122"/>
                <a:ea typeface="Microsoft YaHei" panose="020B0503020204020204" pitchFamily="34" charset="-122"/>
              </a:rPr>
              <a:t> (2) The trophy doesn't fit into the brown suitcase because it's too </a:t>
            </a:r>
            <a:r>
              <a:rPr lang="en-CN" u="sng" dirty="0">
                <a:latin typeface="Microsoft YaHei" panose="020B0503020204020204" pitchFamily="34" charset="-122"/>
                <a:ea typeface="Microsoft YaHei" panose="020B0503020204020204" pitchFamily="34" charset="-122"/>
              </a:rPr>
              <a:t>small</a:t>
            </a:r>
            <a:r>
              <a:rPr lang="en-CN" dirty="0">
                <a:latin typeface="Microsoft YaHei" panose="020B0503020204020204" pitchFamily="34" charset="-122"/>
                <a:ea typeface="Microsoft YaHei" panose="020B0503020204020204" pitchFamily="34" charset="-122"/>
              </a:rPr>
              <a:t>.  </a:t>
            </a:r>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t</a:t>
            </a:r>
            <a:r>
              <a:rPr lang="en-CN" dirty="0">
                <a:latin typeface="Microsoft YaHei" panose="020B0503020204020204" pitchFamily="34" charset="-122"/>
                <a:ea typeface="Microsoft YaHei" panose="020B0503020204020204" pitchFamily="34" charset="-122"/>
              </a:rPr>
              <a:t>rophy</a:t>
            </a:r>
            <a:r>
              <a:rPr lang="en-US" altLang="zh-CN" dirty="0">
                <a:latin typeface="Microsoft YaHei" panose="020B0503020204020204" pitchFamily="34" charset="-122"/>
                <a:ea typeface="Microsoft YaHei" panose="020B0503020204020204" pitchFamily="34" charset="-122"/>
              </a:rPr>
              <a:t>/</a:t>
            </a:r>
            <a:r>
              <a:rPr lang="en-CN" b="1" dirty="0">
                <a:latin typeface="Microsoft YaHei" panose="020B0503020204020204" pitchFamily="34" charset="-122"/>
                <a:ea typeface="Microsoft YaHei" panose="020B0503020204020204" pitchFamily="34" charset="-122"/>
              </a:rPr>
              <a:t>suitcase</a:t>
            </a:r>
            <a:endParaRPr lang="en-CN" dirty="0">
              <a:latin typeface="Microsoft YaHei" panose="020B0503020204020204" pitchFamily="34" charset="-122"/>
              <a:ea typeface="Microsoft YaHei" panose="020B0503020204020204" pitchFamily="34" charset="-122"/>
            </a:endParaRPr>
          </a:p>
        </p:txBody>
      </p:sp>
      <p:sp>
        <p:nvSpPr>
          <p:cNvPr id="11" name="TextBox 10">
            <a:extLst>
              <a:ext uri="{FF2B5EF4-FFF2-40B4-BE49-F238E27FC236}">
                <a16:creationId xmlns:a16="http://schemas.microsoft.com/office/drawing/2014/main" id="{CB79CDBE-48B7-7970-53F9-D8CE49F53B78}"/>
              </a:ext>
            </a:extLst>
          </p:cNvPr>
          <p:cNvSpPr txBox="1"/>
          <p:nvPr/>
        </p:nvSpPr>
        <p:spPr>
          <a:xfrm>
            <a:off x="386994" y="4029774"/>
            <a:ext cx="11190641" cy="826573"/>
          </a:xfrm>
          <a:prstGeom prst="rect">
            <a:avLst/>
          </a:prstGeom>
          <a:noFill/>
        </p:spPr>
        <p:txBody>
          <a:bodyPr wrap="square">
            <a:spAutoFit/>
          </a:bodyPr>
          <a:lstStyle/>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文献</a:t>
            </a:r>
            <a:r>
              <a:rPr lang="en-US" altLang="zh-CN" sz="2000" dirty="0">
                <a:latin typeface="Microsoft YaHei" panose="020B0503020204020204" pitchFamily="34" charset="-122"/>
                <a:ea typeface="Microsoft YaHei" panose="020B0503020204020204" pitchFamily="34" charset="-122"/>
              </a:rPr>
              <a:t>[710]</a:t>
            </a:r>
            <a:r>
              <a:rPr lang="en-CN" sz="2000" dirty="0">
                <a:latin typeface="Microsoft YaHei" panose="020B0503020204020204" pitchFamily="34" charset="-122"/>
                <a:ea typeface="Microsoft YaHei" panose="020B0503020204020204" pitchFamily="34" charset="-122"/>
              </a:rPr>
              <a:t>的研究却发现，有超过13.5%的评测数据中存在单词关联（Word Association）以及一些其他特定于数据集的偏差（Dataset-specific Bias）。</a:t>
            </a:r>
          </a:p>
        </p:txBody>
      </p:sp>
    </p:spTree>
    <p:extLst>
      <p:ext uri="{BB962C8B-B14F-4D97-AF65-F5344CB8AC3E}">
        <p14:creationId xmlns:p14="http://schemas.microsoft.com/office/powerpoint/2010/main" val="7342024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数据偏差消除</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15</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1099468"/>
          </a:xfrm>
          <a:prstGeom prst="rect">
            <a:avLst/>
          </a:prstGeom>
          <a:noFill/>
        </p:spPr>
        <p:txBody>
          <a:bodyPr wrap="square">
            <a:spAutoFit/>
          </a:bodyPr>
          <a:lstStyle/>
          <a:p>
            <a:pPr algn="just">
              <a:lnSpc>
                <a:spcPct val="125000"/>
              </a:lnSpc>
              <a:spcBef>
                <a:spcPts val="1200"/>
              </a:spcBef>
            </a:pPr>
            <a:r>
              <a:rPr lang="zh-CN" altLang="en-US" dirty="0">
                <a:latin typeface="Microsoft YaHei" panose="020B0503020204020204" pitchFamily="34" charset="-122"/>
                <a:ea typeface="Microsoft YaHei" panose="020B0503020204020204" pitchFamily="34" charset="-122"/>
              </a:rPr>
              <a:t>针对该数据集合中的偏差问题，文献</a:t>
            </a:r>
            <a:r>
              <a:rPr lang="en-US" altLang="zh-CN" dirty="0">
                <a:latin typeface="Microsoft YaHei" panose="020B0503020204020204" pitchFamily="34" charset="-122"/>
                <a:ea typeface="Microsoft YaHei" panose="020B0503020204020204" pitchFamily="34" charset="-122"/>
              </a:rPr>
              <a:t>[710]</a:t>
            </a:r>
            <a:r>
              <a:rPr lang="zh-CN" altLang="en-US" dirty="0">
                <a:latin typeface="Microsoft YaHei" panose="020B0503020204020204" pitchFamily="34" charset="-122"/>
                <a:ea typeface="Microsoft YaHei" panose="020B0503020204020204" pitchFamily="34" charset="-122"/>
              </a:rPr>
              <a:t>首先通过众包的方式构建了一个由</a:t>
            </a:r>
            <a:r>
              <a:rPr lang="en-US" altLang="zh-CN" dirty="0">
                <a:latin typeface="Microsoft YaHei" panose="020B0503020204020204" pitchFamily="34" charset="-122"/>
                <a:ea typeface="Microsoft YaHei" panose="020B0503020204020204" pitchFamily="34" charset="-122"/>
              </a:rPr>
              <a:t>44000</a:t>
            </a:r>
            <a:r>
              <a:rPr lang="zh-CN" altLang="en-US" dirty="0">
                <a:latin typeface="Microsoft YaHei" panose="020B0503020204020204" pitchFamily="34" charset="-122"/>
                <a:ea typeface="Microsoft YaHei" panose="020B0503020204020204" pitchFamily="34" charset="-122"/>
              </a:rPr>
              <a:t>个问题组成的原始大规模数据集</a:t>
            </a:r>
            <a:r>
              <a:rPr lang="en-US" altLang="zh-CN" dirty="0">
                <a:latin typeface="Microsoft YaHei" panose="020B0503020204020204" pitchFamily="34" charset="-122"/>
                <a:ea typeface="Microsoft YaHei" panose="020B0503020204020204" pitchFamily="34" charset="-122"/>
              </a:rPr>
              <a:t>WINOGRANDE</a:t>
            </a:r>
            <a:r>
              <a:rPr lang="zh-CN" altLang="en-US" dirty="0">
                <a:latin typeface="Microsoft YaHei" panose="020B0503020204020204" pitchFamily="34" charset="-122"/>
                <a:ea typeface="Microsoft YaHei" panose="020B0503020204020204" pitchFamily="34" charset="-122"/>
              </a:rPr>
              <a:t>。在此基础上，提出了</a:t>
            </a:r>
            <a:r>
              <a:rPr lang="en-US" altLang="zh-CN" dirty="0">
                <a:latin typeface="Microsoft YaHei" panose="020B0503020204020204" pitchFamily="34" charset="-122"/>
                <a:ea typeface="Microsoft YaHei" panose="020B0503020204020204" pitchFamily="34" charset="-122"/>
              </a:rPr>
              <a:t>AFLITE</a:t>
            </a:r>
            <a:r>
              <a:rPr lang="zh-CN" altLang="en-US" dirty="0">
                <a:latin typeface="Microsoft YaHei" panose="020B0503020204020204" pitchFamily="34" charset="-122"/>
                <a:ea typeface="Microsoft YaHei" panose="020B0503020204020204" pitchFamily="34" charset="-122"/>
              </a:rPr>
              <a:t>算法用于系统地减少数据集中的偏差。该方法在对抗过滤算法（</a:t>
            </a:r>
            <a:r>
              <a:rPr lang="en-US" altLang="zh-CN" dirty="0">
                <a:latin typeface="Microsoft YaHei" panose="020B0503020204020204" pitchFamily="34" charset="-122"/>
                <a:ea typeface="Microsoft YaHei" panose="020B0503020204020204" pitchFamily="34" charset="-122"/>
              </a:rPr>
              <a:t>Adversarial Filtering</a:t>
            </a:r>
            <a:r>
              <a:rPr lang="zh-CN" altLang="en-US" dirty="0">
                <a:latin typeface="Microsoft YaHei" panose="020B0503020204020204" pitchFamily="34" charset="-122"/>
                <a:ea typeface="Microsoft YaHei" panose="020B0503020204020204" pitchFamily="34" charset="-122"/>
              </a:rPr>
              <a:t>，</a:t>
            </a:r>
            <a:r>
              <a:rPr lang="en-US" altLang="zh-CN" dirty="0">
                <a:latin typeface="Microsoft YaHei" panose="020B0503020204020204" pitchFamily="34" charset="-122"/>
                <a:ea typeface="Microsoft YaHei" panose="020B0503020204020204" pitchFamily="34" charset="-122"/>
              </a:rPr>
              <a:t>AF</a:t>
            </a:r>
            <a:r>
              <a:rPr lang="zh-CN" altLang="en-US" dirty="0">
                <a:latin typeface="Microsoft YaHei" panose="020B0503020204020204" pitchFamily="34" charset="-122"/>
                <a:ea typeface="Microsoft YaHei" panose="020B0503020204020204" pitchFamily="34" charset="-122"/>
              </a:rPr>
              <a:t>）基础上进行改进，具体过程如算法</a:t>
            </a:r>
            <a:r>
              <a:rPr lang="en-US" altLang="zh-CN" dirty="0">
                <a:latin typeface="Microsoft YaHei" panose="020B0503020204020204" pitchFamily="34" charset="-122"/>
                <a:ea typeface="Microsoft YaHei" panose="020B0503020204020204" pitchFamily="34" charset="-122"/>
              </a:rPr>
              <a:t>13.1</a:t>
            </a:r>
            <a:r>
              <a:rPr lang="zh-CN" altLang="en-US" dirty="0">
                <a:latin typeface="Microsoft YaHei" panose="020B0503020204020204" pitchFamily="34" charset="-122"/>
                <a:ea typeface="Microsoft YaHei" panose="020B0503020204020204" pitchFamily="34" charset="-122"/>
              </a:rPr>
              <a:t>所示。</a:t>
            </a:r>
            <a:endParaRPr lang="en-US" altLang="zh-CN" sz="1600" b="1"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75C02ACF-A789-AF1B-011F-1305935884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128" y="2178906"/>
            <a:ext cx="5251656" cy="4682199"/>
          </a:xfrm>
          <a:prstGeom prst="rect">
            <a:avLst/>
          </a:prstGeom>
        </p:spPr>
      </p:pic>
      <p:sp>
        <p:nvSpPr>
          <p:cNvPr id="7" name="TextBox 6">
            <a:extLst>
              <a:ext uri="{FF2B5EF4-FFF2-40B4-BE49-F238E27FC236}">
                <a16:creationId xmlns:a16="http://schemas.microsoft.com/office/drawing/2014/main" id="{F560BF5A-D0BC-2CB6-0235-39B855ED1A09}"/>
              </a:ext>
            </a:extLst>
          </p:cNvPr>
          <p:cNvSpPr txBox="1"/>
          <p:nvPr/>
        </p:nvSpPr>
        <p:spPr>
          <a:xfrm>
            <a:off x="6361218" y="2360934"/>
            <a:ext cx="5119582" cy="3176960"/>
          </a:xfrm>
          <a:prstGeom prst="rect">
            <a:avLst/>
          </a:prstGeom>
          <a:noFill/>
        </p:spPr>
        <p:txBody>
          <a:bodyPr wrap="square">
            <a:spAutoFit/>
          </a:bodyPr>
          <a:lstStyle/>
          <a:p>
            <a:pPr algn="just">
              <a:lnSpc>
                <a:spcPct val="125000"/>
              </a:lnSpc>
              <a:spcBef>
                <a:spcPts val="1200"/>
              </a:spcBef>
            </a:pPr>
            <a:r>
              <a:rPr lang="en-CN" dirty="0">
                <a:latin typeface="Microsoft YaHei" panose="020B0503020204020204" pitchFamily="34" charset="-122"/>
                <a:ea typeface="Microsoft YaHei" panose="020B0503020204020204" pitchFamily="34" charset="-122"/>
              </a:rPr>
              <a:t>算法的输入为原始数据集</a:t>
            </a:r>
            <a:r>
              <a:rPr lang="en-US" altLang="zh-CN" dirty="0">
                <a:latin typeface="Microsoft YaHei" panose="020B0503020204020204" pitchFamily="34" charset="-122"/>
                <a:ea typeface="Microsoft YaHei" panose="020B0503020204020204" pitchFamily="34" charset="-122"/>
              </a:rPr>
              <a:t>D</a:t>
            </a:r>
            <a:r>
              <a:rPr lang="en-CN" dirty="0">
                <a:latin typeface="Microsoft YaHei" panose="020B0503020204020204" pitchFamily="34" charset="-122"/>
                <a:ea typeface="Microsoft YaHei" panose="020B0503020204020204" pitchFamily="34" charset="-122"/>
              </a:rPr>
              <a:t>以及相关的参数，输入为过滤后的数据集合</a:t>
            </a:r>
            <a:r>
              <a:rPr lang="en-US" altLang="zh-CN" dirty="0">
                <a:latin typeface="Microsoft YaHei" panose="020B0503020204020204" pitchFamily="34" charset="-122"/>
                <a:ea typeface="Microsoft YaHei" panose="020B0503020204020204" pitchFamily="34" charset="-122"/>
              </a:rPr>
              <a:t>D'</a:t>
            </a:r>
            <a:r>
              <a:rPr lang="en-CN" dirty="0">
                <a:latin typeface="Microsoft YaHei" panose="020B0503020204020204" pitchFamily="34" charset="-122"/>
                <a:ea typeface="Microsoft YaHei" panose="020B0503020204020204" pitchFamily="34" charset="-122"/>
              </a:rPr>
              <a:t>。在每个过滤阶段，</a:t>
            </a:r>
            <a:r>
              <a:rPr lang="en-CN" b="1" dirty="0">
                <a:latin typeface="Microsoft YaHei" panose="020B0503020204020204" pitchFamily="34" charset="-122"/>
                <a:ea typeface="Microsoft YaHei" panose="020B0503020204020204" pitchFamily="34" charset="-122"/>
              </a:rPr>
              <a:t>将数据集合进行随机分片</a:t>
            </a:r>
            <a:r>
              <a:rPr lang="en-CN" dirty="0">
                <a:latin typeface="Microsoft YaHei" panose="020B0503020204020204" pitchFamily="34" charset="-122"/>
                <a:ea typeface="Microsoft YaHei" panose="020B0503020204020204" pitchFamily="34" charset="-122"/>
              </a:rPr>
              <a:t>，利用不同分片训练得到n个线性分类器，并在对应的验证集合上进行预测。对于数据集合中的每个实例，根据正确预测与预测总数之比作为其得分。</a:t>
            </a:r>
            <a:r>
              <a:rPr lang="en-CN" b="1" dirty="0">
                <a:latin typeface="Microsoft YaHei" panose="020B0503020204020204" pitchFamily="34" charset="-122"/>
                <a:ea typeface="Microsoft YaHei" panose="020B0503020204020204" pitchFamily="34" charset="-122"/>
              </a:rPr>
              <a:t>根据得分将分数超过</a:t>
            </a:r>
            <a:r>
              <a:rPr lang="el-GR" b="1" i="0" dirty="0">
                <a:effectLst/>
                <a:latin typeface="Times New Roman" panose="02020603050405020304" pitchFamily="18" charset="0"/>
              </a:rPr>
              <a:t>τ</a:t>
            </a:r>
            <a:r>
              <a:rPr lang="en-CN" b="1" dirty="0">
                <a:latin typeface="Microsoft YaHei" panose="020B0503020204020204" pitchFamily="34" charset="-122"/>
                <a:ea typeface="Microsoft YaHei" panose="020B0503020204020204" pitchFamily="34" charset="-122"/>
              </a:rPr>
              <a:t>的前k个数据进行删除</a:t>
            </a:r>
            <a:r>
              <a:rPr lang="en-CN" dirty="0">
                <a:latin typeface="Microsoft YaHei" panose="020B0503020204020204" pitchFamily="34" charset="-122"/>
                <a:ea typeface="Microsoft YaHei" panose="020B0503020204020204" pitchFamily="34" charset="-122"/>
              </a:rPr>
              <a:t>。重复执行上述过程直到在过滤阶段不能发现超过</a:t>
            </a:r>
            <a:r>
              <a:rPr lang="zh-CN" altLang="en-US" dirty="0">
                <a:latin typeface="Microsoft YaHei" panose="020B0503020204020204" pitchFamily="34" charset="-122"/>
                <a:ea typeface="Microsoft YaHei" panose="020B0503020204020204" pitchFamily="34" charset="-122"/>
              </a:rPr>
              <a:t> </a:t>
            </a:r>
            <a:r>
              <a:rPr lang="en-CN" dirty="0">
                <a:latin typeface="Microsoft YaHei" panose="020B0503020204020204" pitchFamily="34" charset="-122"/>
                <a:ea typeface="Microsoft YaHei" panose="020B0503020204020204" pitchFamily="34" charset="-122"/>
              </a:rPr>
              <a:t>k</a:t>
            </a:r>
            <a:r>
              <a:rPr lang="zh-CN" altLang="en-US" dirty="0">
                <a:latin typeface="Microsoft YaHei" panose="020B0503020204020204" pitchFamily="34" charset="-122"/>
                <a:ea typeface="Microsoft YaHei" panose="020B0503020204020204" pitchFamily="34" charset="-122"/>
              </a:rPr>
              <a:t> </a:t>
            </a:r>
            <a:r>
              <a:rPr lang="en-CN" dirty="0">
                <a:latin typeface="Microsoft YaHei" panose="020B0503020204020204" pitchFamily="34" charset="-122"/>
                <a:ea typeface="Microsoft YaHei" panose="020B0503020204020204" pitchFamily="34" charset="-122"/>
              </a:rPr>
              <a:t>个需要过滤的样本，或者总样本数少于</a:t>
            </a:r>
            <a:r>
              <a:rPr lang="zh-CN" altLang="en-US" dirty="0">
                <a:latin typeface="Microsoft YaHei" panose="020B0503020204020204" pitchFamily="34" charset="-122"/>
                <a:ea typeface="Microsoft YaHei" panose="020B0503020204020204" pitchFamily="34" charset="-122"/>
              </a:rPr>
              <a:t> </a:t>
            </a:r>
            <a:r>
              <a:rPr lang="en-CN" dirty="0">
                <a:latin typeface="Microsoft YaHei" panose="020B0503020204020204" pitchFamily="34" charset="-122"/>
                <a:ea typeface="Microsoft YaHei" panose="020B0503020204020204" pitchFamily="34" charset="-122"/>
              </a:rPr>
              <a:t>m</a:t>
            </a:r>
            <a:r>
              <a:rPr lang="zh-CN" altLang="en-US" dirty="0">
                <a:latin typeface="Microsoft YaHei" panose="020B0503020204020204" pitchFamily="34" charset="-122"/>
                <a:ea typeface="Microsoft YaHei" panose="020B0503020204020204" pitchFamily="34" charset="-122"/>
              </a:rPr>
              <a:t> </a:t>
            </a:r>
            <a:r>
              <a:rPr lang="en-CN" dirty="0">
                <a:latin typeface="Microsoft YaHei" panose="020B0503020204020204" pitchFamily="34" charset="-122"/>
                <a:ea typeface="Microsoft YaHei" panose="020B0503020204020204" pitchFamily="34" charset="-122"/>
              </a:rPr>
              <a:t>为止。</a:t>
            </a:r>
          </a:p>
        </p:txBody>
      </p:sp>
    </p:spTree>
    <p:extLst>
      <p:ext uri="{BB962C8B-B14F-4D97-AF65-F5344CB8AC3E}">
        <p14:creationId xmlns:p14="http://schemas.microsoft.com/office/powerpoint/2010/main" val="20845120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9">
            <a:extLst>
              <a:ext uri="{FF2B5EF4-FFF2-40B4-BE49-F238E27FC236}">
                <a16:creationId xmlns:a16="http://schemas.microsoft.com/office/drawing/2014/main" id="{AE0D663E-BC47-2E6D-009D-ADA8AEBBEE25}"/>
              </a:ext>
            </a:extLst>
          </p:cNvPr>
          <p:cNvSpPr>
            <a:spLocks noChangeArrowheads="1"/>
          </p:cNvSpPr>
          <p:nvPr/>
        </p:nvSpPr>
        <p:spPr bwMode="auto">
          <a:xfrm>
            <a:off x="711198" y="3903438"/>
            <a:ext cx="5764650" cy="753401"/>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59024" y="2693689"/>
            <a:ext cx="3972421" cy="534629"/>
            <a:chOff x="1129" y="-1"/>
            <a:chExt cx="5748073"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748073"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稳健性概述</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44548" y="269369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59023" y="3354090"/>
            <a:ext cx="3972422" cy="488950"/>
            <a:chOff x="1129" y="0"/>
            <a:chExt cx="5748074"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748074"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数据偏差消除</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44548" y="3354090"/>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55848" y="4014490"/>
            <a:ext cx="3972420" cy="488950"/>
            <a:chOff x="1129" y="0"/>
            <a:chExt cx="5748070" cy="489600"/>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748070"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5140200"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文本对抗攻击方法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41373" y="4014490"/>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53704" y="1074438"/>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16</a:t>
            </a:fld>
            <a:endParaRPr lang="zh-CN" altLang="en-US"/>
          </a:p>
        </p:txBody>
      </p:sp>
      <p:grpSp>
        <p:nvGrpSpPr>
          <p:cNvPr id="3" name="组合 21">
            <a:extLst>
              <a:ext uri="{FF2B5EF4-FFF2-40B4-BE49-F238E27FC236}">
                <a16:creationId xmlns:a16="http://schemas.microsoft.com/office/drawing/2014/main" id="{7F25C708-EBEB-9585-6BE7-A7B11581855E}"/>
              </a:ext>
            </a:extLst>
          </p:cNvPr>
          <p:cNvGrpSpPr>
            <a:grpSpLocks/>
          </p:cNvGrpSpPr>
          <p:nvPr/>
        </p:nvGrpSpPr>
        <p:grpSpPr bwMode="auto">
          <a:xfrm>
            <a:off x="2355848" y="4674890"/>
            <a:ext cx="3972420" cy="488950"/>
            <a:chOff x="1129" y="0"/>
            <a:chExt cx="5748071" cy="489600"/>
          </a:xfrm>
        </p:grpSpPr>
        <p:sp>
          <p:nvSpPr>
            <p:cNvPr id="4" name="矩形 25">
              <a:extLst>
                <a:ext uri="{FF2B5EF4-FFF2-40B4-BE49-F238E27FC236}">
                  <a16:creationId xmlns:a16="http://schemas.microsoft.com/office/drawing/2014/main" id="{3D5950E7-16C0-BE46-6D4C-92986525B6AF}"/>
                </a:ext>
              </a:extLst>
            </p:cNvPr>
            <p:cNvSpPr>
              <a:spLocks noChangeArrowheads="1"/>
            </p:cNvSpPr>
            <p:nvPr/>
          </p:nvSpPr>
          <p:spPr bwMode="auto">
            <a:xfrm>
              <a:off x="1129" y="0"/>
              <a:ext cx="5748071"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 name="Rectangle 6">
              <a:extLst>
                <a:ext uri="{FF2B5EF4-FFF2-40B4-BE49-F238E27FC236}">
                  <a16:creationId xmlns:a16="http://schemas.microsoft.com/office/drawing/2014/main" id="{655DF1B1-AD2E-A081-3FDD-D29163728880}"/>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文本对抗防御方法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6" name="组合 22">
            <a:extLst>
              <a:ext uri="{FF2B5EF4-FFF2-40B4-BE49-F238E27FC236}">
                <a16:creationId xmlns:a16="http://schemas.microsoft.com/office/drawing/2014/main" id="{A9C7A5A6-9EE5-F84E-3728-868D7D966763}"/>
              </a:ext>
            </a:extLst>
          </p:cNvPr>
          <p:cNvGrpSpPr>
            <a:grpSpLocks/>
          </p:cNvGrpSpPr>
          <p:nvPr/>
        </p:nvGrpSpPr>
        <p:grpSpPr bwMode="auto">
          <a:xfrm>
            <a:off x="841373" y="4674890"/>
            <a:ext cx="1328550" cy="488950"/>
            <a:chOff x="0" y="0"/>
            <a:chExt cx="1328685" cy="489600"/>
          </a:xfrm>
        </p:grpSpPr>
        <p:sp>
          <p:nvSpPr>
            <p:cNvPr id="7" name="矩形 23">
              <a:extLst>
                <a:ext uri="{FF2B5EF4-FFF2-40B4-BE49-F238E27FC236}">
                  <a16:creationId xmlns:a16="http://schemas.microsoft.com/office/drawing/2014/main" id="{1F0AA21A-FFCE-DADE-6951-1227049A816E}"/>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24">
              <a:extLst>
                <a:ext uri="{FF2B5EF4-FFF2-40B4-BE49-F238E27FC236}">
                  <a16:creationId xmlns:a16="http://schemas.microsoft.com/office/drawing/2014/main" id="{65DF859E-768F-76E0-19FB-56EB9B8EC186}"/>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9" name="组合 21">
            <a:extLst>
              <a:ext uri="{FF2B5EF4-FFF2-40B4-BE49-F238E27FC236}">
                <a16:creationId xmlns:a16="http://schemas.microsoft.com/office/drawing/2014/main" id="{535366BA-4E55-BBEF-0408-762E39D0F5D1}"/>
              </a:ext>
            </a:extLst>
          </p:cNvPr>
          <p:cNvGrpSpPr>
            <a:grpSpLocks/>
          </p:cNvGrpSpPr>
          <p:nvPr/>
        </p:nvGrpSpPr>
        <p:grpSpPr bwMode="auto">
          <a:xfrm>
            <a:off x="2355848" y="5335290"/>
            <a:ext cx="3972420" cy="488950"/>
            <a:chOff x="1129" y="0"/>
            <a:chExt cx="5748071" cy="489600"/>
          </a:xfrm>
        </p:grpSpPr>
        <p:sp>
          <p:nvSpPr>
            <p:cNvPr id="10" name="矩形 25">
              <a:extLst>
                <a:ext uri="{FF2B5EF4-FFF2-40B4-BE49-F238E27FC236}">
                  <a16:creationId xmlns:a16="http://schemas.microsoft.com/office/drawing/2014/main" id="{48D52408-5E1F-B997-3E6F-8E1E1D39B874}"/>
                </a:ext>
              </a:extLst>
            </p:cNvPr>
            <p:cNvSpPr>
              <a:spLocks noChangeArrowheads="1"/>
            </p:cNvSpPr>
            <p:nvPr/>
          </p:nvSpPr>
          <p:spPr bwMode="auto">
            <a:xfrm>
              <a:off x="1129" y="0"/>
              <a:ext cx="5748071"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1" name="Rectangle 6">
              <a:extLst>
                <a:ext uri="{FF2B5EF4-FFF2-40B4-BE49-F238E27FC236}">
                  <a16:creationId xmlns:a16="http://schemas.microsoft.com/office/drawing/2014/main" id="{66300B3D-31B5-DE35-1FB8-EE86C30B1F49}"/>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模型稳健性评价基准</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2" name="组合 22">
            <a:extLst>
              <a:ext uri="{FF2B5EF4-FFF2-40B4-BE49-F238E27FC236}">
                <a16:creationId xmlns:a16="http://schemas.microsoft.com/office/drawing/2014/main" id="{BC87DDAF-8772-114F-979E-DC147ECE2A92}"/>
              </a:ext>
            </a:extLst>
          </p:cNvPr>
          <p:cNvGrpSpPr>
            <a:grpSpLocks/>
          </p:cNvGrpSpPr>
          <p:nvPr/>
        </p:nvGrpSpPr>
        <p:grpSpPr bwMode="auto">
          <a:xfrm>
            <a:off x="841373" y="5335290"/>
            <a:ext cx="1328550" cy="488950"/>
            <a:chOff x="0" y="0"/>
            <a:chExt cx="1328685" cy="489600"/>
          </a:xfrm>
        </p:grpSpPr>
        <p:sp>
          <p:nvSpPr>
            <p:cNvPr id="13" name="矩形 23">
              <a:extLst>
                <a:ext uri="{FF2B5EF4-FFF2-40B4-BE49-F238E27FC236}">
                  <a16:creationId xmlns:a16="http://schemas.microsoft.com/office/drawing/2014/main" id="{8AFF15FC-BC0A-F9EA-216A-7AC7A667F40C}"/>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4" name="文本框 24">
              <a:extLst>
                <a:ext uri="{FF2B5EF4-FFF2-40B4-BE49-F238E27FC236}">
                  <a16:creationId xmlns:a16="http://schemas.microsoft.com/office/drawing/2014/main" id="{36E7ADFA-09E1-2539-47AE-D5E8F16D1B2D}"/>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13.5</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594161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par>
                                <p:cTn id="8" presetID="3" presetClass="entr" presetSubtype="10" fill="hold" grpId="1"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linds(horizontal)">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5"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文本对抗攻击方法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17</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5408340"/>
          </a:xfrm>
          <a:prstGeom prst="rect">
            <a:avLst/>
          </a:prstGeom>
          <a:noFill/>
        </p:spPr>
        <p:txBody>
          <a:bodyPr wrap="square">
            <a:spAutoFit/>
          </a:bodyPr>
          <a:lstStyle/>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对抗攻击（</a:t>
            </a:r>
            <a:r>
              <a:rPr lang="en-US" altLang="zh-CN" sz="2000" b="1" dirty="0">
                <a:latin typeface="Microsoft YaHei" panose="020B0503020204020204" pitchFamily="34" charset="-122"/>
                <a:ea typeface="Microsoft YaHei" panose="020B0503020204020204" pitchFamily="34" charset="-122"/>
              </a:rPr>
              <a:t>Adversarial  Attack</a:t>
            </a:r>
            <a:r>
              <a:rPr lang="zh-CN" altLang="en-US" sz="2000" b="1" dirty="0">
                <a:latin typeface="Microsoft YaHei" panose="020B0503020204020204" pitchFamily="34" charset="-122"/>
                <a:ea typeface="Microsoft YaHei" panose="020B0503020204020204" pitchFamily="34" charset="-122"/>
              </a:rPr>
              <a:t>）</a:t>
            </a:r>
            <a:r>
              <a:rPr lang="zh-CN" altLang="en-US" sz="2000" u="sng" dirty="0">
                <a:latin typeface="Microsoft YaHei" panose="020B0503020204020204" pitchFamily="34" charset="-122"/>
                <a:ea typeface="Microsoft YaHei" panose="020B0503020204020204" pitchFamily="34" charset="-122"/>
              </a:rPr>
              <a:t>是对目标机器学习模型的原输入施加轻微扰动，生成对抗样本（</a:t>
            </a:r>
            <a:r>
              <a:rPr lang="en-US" altLang="zh-CN" sz="2000" u="sng" dirty="0">
                <a:latin typeface="Microsoft YaHei" panose="020B0503020204020204" pitchFamily="34" charset="-122"/>
                <a:ea typeface="Microsoft YaHei" panose="020B0503020204020204" pitchFamily="34" charset="-122"/>
              </a:rPr>
              <a:t>Adversarial Example</a:t>
            </a:r>
            <a:r>
              <a:rPr lang="zh-CN" altLang="en-US" sz="2000" u="sng" dirty="0">
                <a:latin typeface="Microsoft YaHei" panose="020B0503020204020204" pitchFamily="34" charset="-122"/>
                <a:ea typeface="Microsoft YaHei" panose="020B0503020204020204" pitchFamily="34" charset="-122"/>
              </a:rPr>
              <a:t>）使得目标模型产生错误分类</a:t>
            </a:r>
            <a:r>
              <a:rPr lang="zh-CN" altLang="en-US" sz="2000" dirty="0">
                <a:latin typeface="Microsoft YaHei" panose="020B0503020204020204" pitchFamily="34" charset="-122"/>
                <a:ea typeface="Microsoft YaHei" panose="020B0503020204020204" pitchFamily="34" charset="-122"/>
              </a:rPr>
              <a:t>。对抗攻击是验证机器学习模型稳健性最重要的方法之一。</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在计算机视觉领域</a:t>
            </a:r>
            <a:r>
              <a:rPr lang="zh-CN" altLang="en-US" sz="2000" dirty="0">
                <a:latin typeface="Microsoft YaHei" panose="020B0503020204020204" pitchFamily="34" charset="-122"/>
                <a:ea typeface="Microsoft YaHei" panose="020B0503020204020204" pitchFamily="34" charset="-122"/>
              </a:rPr>
              <a:t>中通常通过对原始图像添加微弱的像素扰动来生成对抗样本，人眼几乎无法辨别对抗样本和原始图像的区别。</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由于文本离散的特点</a:t>
            </a:r>
            <a:r>
              <a:rPr lang="zh-CN" altLang="en-US" sz="2000" dirty="0">
                <a:latin typeface="Microsoft YaHei" panose="020B0503020204020204" pitchFamily="34" charset="-122"/>
                <a:ea typeface="Microsoft YaHei" panose="020B0503020204020204" pitchFamily="34" charset="-122"/>
              </a:rPr>
              <a:t>，对输入的表示向量添加微小扰动</a:t>
            </a:r>
            <a:r>
              <a:rPr lang="zh-CN" altLang="en-US" sz="2000" u="sng" dirty="0">
                <a:latin typeface="Microsoft YaHei" panose="020B0503020204020204" pitchFamily="34" charset="-122"/>
                <a:ea typeface="Microsoft YaHei" panose="020B0503020204020204" pitchFamily="34" charset="-122"/>
              </a:rPr>
              <a:t>并一定存在对应的单词</a:t>
            </a:r>
            <a:r>
              <a:rPr lang="zh-CN" altLang="en-US" sz="2000" dirty="0">
                <a:latin typeface="Microsoft YaHei" panose="020B0503020204020204" pitchFamily="34" charset="-122"/>
                <a:ea typeface="Microsoft YaHei" panose="020B0503020204020204" pitchFamily="34" charset="-122"/>
              </a:rPr>
              <a:t>，因此不能这种方式生成对抗样本。再加上自然语言语义和搭配复杂，具有相似含义的词语由于语言搭配和习惯的关系，哪怕仅仅一个字的改动也可能会破坏原文本的语法正确性和流畅性，使得产生的对抗样本质量较差。</a:t>
            </a:r>
            <a:endParaRPr lang="en-US" altLang="zh-CN" sz="2000" dirty="0">
              <a:latin typeface="Microsoft YaHei" panose="020B0503020204020204" pitchFamily="34" charset="-122"/>
              <a:ea typeface="Microsoft YaHei" panose="020B0503020204020204" pitchFamily="34" charset="-122"/>
            </a:endParaRPr>
          </a:p>
          <a:p>
            <a:pPr lvl="1"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例如，“北京大学”修改为“北京的大学”，其语义的覆盖范围发生非常大的变化。</a:t>
            </a:r>
            <a:endParaRPr lang="en-US" altLang="zh-CN" sz="2000" dirty="0">
              <a:latin typeface="Microsoft YaHei" panose="020B0503020204020204" pitchFamily="34" charset="-122"/>
              <a:ea typeface="Microsoft YaHei" panose="020B0503020204020204" pitchFamily="34" charset="-122"/>
            </a:endParaRPr>
          </a:p>
          <a:p>
            <a:pPr lvl="3"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英文中</a:t>
            </a:r>
            <a:r>
              <a:rPr lang="en-US" altLang="zh-CN" sz="2000" dirty="0">
                <a:latin typeface="Microsoft YaHei" panose="020B0503020204020204" pitchFamily="34" charset="-122"/>
                <a:ea typeface="Microsoft YaHei" panose="020B0503020204020204" pitchFamily="34" charset="-122"/>
              </a:rPr>
              <a:t>``big'' </a:t>
            </a:r>
            <a:r>
              <a:rPr lang="zh-CN" altLang="en-US" sz="2000" dirty="0">
                <a:latin typeface="Microsoft YaHei" panose="020B0503020204020204" pitchFamily="34" charset="-122"/>
                <a:ea typeface="Microsoft YaHei" panose="020B0503020204020204" pitchFamily="34" charset="-122"/>
              </a:rPr>
              <a:t>和 </a:t>
            </a:r>
            <a:r>
              <a:rPr lang="en-US" altLang="zh-CN" sz="2000" dirty="0">
                <a:latin typeface="Microsoft YaHei" panose="020B0503020204020204" pitchFamily="34" charset="-122"/>
                <a:ea typeface="Microsoft YaHei" panose="020B0503020204020204" pitchFamily="34" charset="-122"/>
              </a:rPr>
              <a:t>``large''</a:t>
            </a:r>
            <a:r>
              <a:rPr lang="zh-CN" altLang="en-US" sz="2000" dirty="0">
                <a:latin typeface="Microsoft YaHei" panose="020B0503020204020204" pitchFamily="34" charset="-122"/>
                <a:ea typeface="Microsoft YaHei" panose="020B0503020204020204" pitchFamily="34" charset="-122"/>
              </a:rPr>
              <a:t>的语义非常相似，但是</a:t>
            </a:r>
            <a:r>
              <a:rPr lang="en-US" altLang="zh-CN" sz="2000" dirty="0">
                <a:latin typeface="Microsoft YaHei" panose="020B0503020204020204" pitchFamily="34" charset="-122"/>
                <a:ea typeface="Microsoft YaHei" panose="020B0503020204020204" pitchFamily="34" charset="-122"/>
              </a:rPr>
              <a:t>``big data'', ``large  dataset''</a:t>
            </a:r>
            <a:r>
              <a:rPr lang="zh-CN" altLang="en-US" sz="2000" dirty="0">
                <a:latin typeface="Microsoft YaHei" panose="020B0503020204020204" pitchFamily="34" charset="-122"/>
                <a:ea typeface="Microsoft YaHei" panose="020B0503020204020204" pitchFamily="34" charset="-122"/>
              </a:rPr>
              <a:t>等词组中的</a:t>
            </a:r>
            <a:r>
              <a:rPr lang="en-US" altLang="zh-CN" sz="2000" dirty="0">
                <a:latin typeface="Microsoft YaHei" panose="020B0503020204020204" pitchFamily="34" charset="-122"/>
                <a:ea typeface="Microsoft YaHei" panose="020B0503020204020204" pitchFamily="34" charset="-122"/>
              </a:rPr>
              <a:t>big</a:t>
            </a:r>
            <a:r>
              <a:rPr lang="zh-CN" altLang="en-US" sz="2000" dirty="0">
                <a:latin typeface="Microsoft YaHei" panose="020B0503020204020204" pitchFamily="34" charset="-122"/>
                <a:ea typeface="Microsoft YaHei" panose="020B0503020204020204" pitchFamily="34" charset="-122"/>
              </a:rPr>
              <a:t>和</a:t>
            </a:r>
            <a:r>
              <a:rPr lang="en-US" altLang="zh-CN" sz="2000" dirty="0">
                <a:latin typeface="Microsoft YaHei" panose="020B0503020204020204" pitchFamily="34" charset="-122"/>
                <a:ea typeface="Microsoft YaHei" panose="020B0503020204020204" pitchFamily="34" charset="-122"/>
              </a:rPr>
              <a:t>large</a:t>
            </a:r>
            <a:r>
              <a:rPr lang="zh-CN" altLang="en-US" sz="2000" dirty="0">
                <a:latin typeface="Microsoft YaHei" panose="020B0503020204020204" pitchFamily="34" charset="-122"/>
                <a:ea typeface="Microsoft YaHei" panose="020B0503020204020204" pitchFamily="34" charset="-122"/>
              </a:rPr>
              <a:t>通常不能互换。</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自然语言处理领域的对抗攻击相较于图像更具挑战性。</a:t>
            </a:r>
            <a:endParaRPr lang="en-US" altLang="zh-CN" sz="1600" b="1"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8613270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文本对抗攻击方法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18</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289059"/>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文本对抗攻击可以从被攻击模型可见性以及扰动粒度两个方面进行分类。根据能够利用模型内部信息的多少，可以将攻击方法划分为：</a:t>
            </a:r>
            <a:r>
              <a:rPr lang="zh-CN" altLang="en-US" sz="2000" b="1" dirty="0">
                <a:latin typeface="Microsoft YaHei" panose="020B0503020204020204" pitchFamily="34" charset="-122"/>
                <a:ea typeface="Microsoft YaHei" panose="020B0503020204020204" pitchFamily="34" charset="-122"/>
              </a:rPr>
              <a:t>白盒攻击</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White-Box Attack</a:t>
            </a:r>
            <a:r>
              <a:rPr lang="zh-CN" altLang="en-US" sz="2000" dirty="0">
                <a:latin typeface="Microsoft YaHei" panose="020B0503020204020204" pitchFamily="34" charset="-122"/>
                <a:ea typeface="Microsoft YaHei" panose="020B0503020204020204" pitchFamily="34" charset="-122"/>
              </a:rPr>
              <a:t>）、</a:t>
            </a:r>
            <a:r>
              <a:rPr lang="zh-CN" altLang="en-US" sz="2000" b="1" dirty="0">
                <a:latin typeface="Microsoft YaHei" panose="020B0503020204020204" pitchFamily="34" charset="-122"/>
                <a:ea typeface="Microsoft YaHei" panose="020B0503020204020204" pitchFamily="34" charset="-122"/>
              </a:rPr>
              <a:t>黑盒攻击</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Black-Box Attack</a:t>
            </a:r>
            <a:r>
              <a:rPr lang="zh-CN" altLang="en-US" sz="2000" dirty="0">
                <a:latin typeface="Microsoft YaHei" panose="020B0503020204020204" pitchFamily="34" charset="-122"/>
                <a:ea typeface="Microsoft YaHei" panose="020B0503020204020204" pitchFamily="34" charset="-122"/>
              </a:rPr>
              <a:t>）以及</a:t>
            </a:r>
            <a:r>
              <a:rPr lang="zh-CN" altLang="en-US" sz="2000" b="1" dirty="0">
                <a:latin typeface="Microsoft YaHei" panose="020B0503020204020204" pitchFamily="34" charset="-122"/>
                <a:ea typeface="Microsoft YaHei" panose="020B0503020204020204" pitchFamily="34" charset="-122"/>
              </a:rPr>
              <a:t>盲攻击</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Blind Attack</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marL="742950" lvl="1" indent="-285750" algn="just">
              <a:lnSpc>
                <a:spcPct val="125000"/>
              </a:lnSpc>
              <a:spcBef>
                <a:spcPts val="1200"/>
              </a:spcBef>
              <a:buFont typeface="Arial" panose="020B0604020202020204" pitchFamily="34" charset="0"/>
              <a:buChar char="•"/>
            </a:pPr>
            <a:r>
              <a:rPr lang="zh-CN" altLang="en-US" sz="2000" dirty="0">
                <a:latin typeface="Microsoft YaHei" panose="020B0503020204020204" pitchFamily="34" charset="-122"/>
                <a:ea typeface="Microsoft YaHei" panose="020B0503020204020204" pitchFamily="34" charset="-122"/>
              </a:rPr>
              <a:t>白盒攻击：能够完全掌握受害模型的结构、参数等所有信息，在这样的设定下完成的攻击；</a:t>
            </a:r>
          </a:p>
          <a:p>
            <a:pPr marL="742950" lvl="1" indent="-285750" algn="just">
              <a:lnSpc>
                <a:spcPct val="125000"/>
              </a:lnSpc>
              <a:spcBef>
                <a:spcPts val="1200"/>
              </a:spcBef>
              <a:buFont typeface="Arial" panose="020B0604020202020204" pitchFamily="34" charset="0"/>
              <a:buChar char="•"/>
            </a:pPr>
            <a:r>
              <a:rPr lang="zh-CN" altLang="en-US" sz="2000" dirty="0">
                <a:latin typeface="Microsoft YaHei" panose="020B0503020204020204" pitchFamily="34" charset="-122"/>
                <a:ea typeface="Microsoft YaHei" panose="020B0503020204020204" pitchFamily="34" charset="-122"/>
              </a:rPr>
              <a:t>黑盒攻击：在无法获得受害模型的内部结构及参数情况下进行的攻击；</a:t>
            </a:r>
            <a:endParaRPr lang="en-US" altLang="zh-CN" sz="2000" dirty="0">
              <a:latin typeface="Microsoft YaHei" panose="020B0503020204020204" pitchFamily="34" charset="-122"/>
              <a:ea typeface="Microsoft YaHei" panose="020B0503020204020204" pitchFamily="34" charset="-122"/>
            </a:endParaRPr>
          </a:p>
          <a:p>
            <a:pPr marL="742950" lvl="1" indent="-285750" algn="just">
              <a:lnSpc>
                <a:spcPct val="125000"/>
              </a:lnSpc>
              <a:spcBef>
                <a:spcPts val="1200"/>
              </a:spcBef>
              <a:buFont typeface="Arial" panose="020B0604020202020204" pitchFamily="34" charset="0"/>
              <a:buChar char="•"/>
            </a:pPr>
            <a:r>
              <a:rPr lang="zh-CN" altLang="en-US" sz="2000" dirty="0">
                <a:latin typeface="Microsoft YaHei" panose="020B0503020204020204" pitchFamily="34" charset="-122"/>
                <a:ea typeface="Microsoft YaHei" panose="020B0503020204020204" pitchFamily="34" charset="-122"/>
              </a:rPr>
              <a:t>盲攻击：被攻击模型的输出也未知时的攻击。</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通常情况下，攻击效果与获得的信息多少相关，能够获得的受害模型信息越多，相应的攻击效果就越好。</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此外，还可以根据对于输入扰动的粒度对算法进行划分，包括：句子、词语以及字符等级别。</a:t>
            </a:r>
            <a:endParaRPr lang="en-US" altLang="zh-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673716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字符级别攻击方法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19</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5058501"/>
          </a:xfrm>
          <a:prstGeom prst="rect">
            <a:avLst/>
          </a:prstGeom>
          <a:noFill/>
        </p:spPr>
        <p:txBody>
          <a:bodyPr wrap="square">
            <a:spAutoFit/>
          </a:bodyPr>
          <a:lstStyle/>
          <a:p>
            <a:pPr algn="just">
              <a:lnSpc>
                <a:spcPct val="125000"/>
              </a:lnSpc>
              <a:spcBef>
                <a:spcPts val="1200"/>
              </a:spcBef>
            </a:pPr>
            <a:r>
              <a:rPr lang="en-US" altLang="zh-CN" sz="2000" b="1" dirty="0" err="1">
                <a:latin typeface="Microsoft YaHei" panose="020B0503020204020204" pitchFamily="34" charset="-122"/>
                <a:ea typeface="Microsoft YaHei" panose="020B0503020204020204" pitchFamily="34" charset="-122"/>
              </a:rPr>
              <a:t>HotFlip</a:t>
            </a:r>
            <a:r>
              <a:rPr lang="zh-CN" altLang="en-US" sz="2000" dirty="0">
                <a:latin typeface="Microsoft YaHei" panose="020B0503020204020204" pitchFamily="34" charset="-122"/>
                <a:ea typeface="Microsoft YaHei" panose="020B0503020204020204" pitchFamily="34" charset="-122"/>
              </a:rPr>
              <a:t>算法是基于字符替换来产生对抗样本的白盒攻击方法，并通过替换连续字符的方式来支持插入和删除操作。</a:t>
            </a:r>
            <a:r>
              <a:rPr lang="en-US" altLang="zh-CN" sz="2000" dirty="0" err="1">
                <a:latin typeface="Microsoft YaHei" panose="020B0503020204020204" pitchFamily="34" charset="-122"/>
                <a:ea typeface="Microsoft YaHei" panose="020B0503020204020204" pitchFamily="34" charset="-122"/>
              </a:rPr>
              <a:t>HotFlip</a:t>
            </a:r>
            <a:r>
              <a:rPr lang="zh-CN" altLang="en-US" sz="2000" dirty="0">
                <a:latin typeface="Microsoft YaHei" panose="020B0503020204020204" pitchFamily="34" charset="-122"/>
                <a:ea typeface="Microsoft YaHei" panose="020B0503020204020204" pitchFamily="34" charset="-122"/>
              </a:rPr>
              <a:t>使用模型输出计算独热输入的梯度，来估计单次改动能够产生的最大预测损失变化，并使用束搜索（</a:t>
            </a:r>
            <a:r>
              <a:rPr lang="en-US" altLang="zh-CN" sz="2000" dirty="0">
                <a:latin typeface="Microsoft YaHei" panose="020B0503020204020204" pitchFamily="34" charset="-122"/>
                <a:ea typeface="Microsoft YaHei" panose="020B0503020204020204" pitchFamily="34" charset="-122"/>
              </a:rPr>
              <a:t>Beam Search </a:t>
            </a:r>
            <a:r>
              <a:rPr lang="zh-CN" altLang="en-US" sz="2000" dirty="0">
                <a:latin typeface="Microsoft YaHei" panose="020B0503020204020204" pitchFamily="34" charset="-122"/>
                <a:ea typeface="Microsoft YaHei" panose="020B0503020204020204" pitchFamily="34" charset="-122"/>
              </a:rPr>
              <a:t>）来寻找最具有攻击性组合操作。</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en-US" altLang="zh-CN" sz="2000" dirty="0" err="1">
                <a:latin typeface="Microsoft YaHei" panose="020B0503020204020204" pitchFamily="34" charset="-122"/>
                <a:ea typeface="Microsoft YaHei" panose="020B0503020204020204" pitchFamily="34" charset="-122"/>
              </a:rPr>
              <a:t>Hotflip</a:t>
            </a:r>
            <a:r>
              <a:rPr lang="zh-CN" altLang="en-US" sz="2000" dirty="0">
                <a:latin typeface="Microsoft YaHei" panose="020B0503020204020204" pitchFamily="34" charset="-122"/>
                <a:ea typeface="Microsoft YaHei" panose="020B0503020204020204" pitchFamily="34" charset="-122"/>
              </a:rPr>
              <a:t>将文本操作表示为输入空间中的向量，通过使用偏导来估计文本操作对预测损失的变化。</a:t>
            </a:r>
            <a:r>
              <a:rPr lang="en-US" altLang="zh-CN" sz="2000" dirty="0" err="1">
                <a:latin typeface="Microsoft YaHei" panose="020B0503020204020204" pitchFamily="34" charset="-122"/>
                <a:ea typeface="Microsoft YaHei" panose="020B0503020204020204" pitchFamily="34" charset="-122"/>
              </a:rPr>
              <a:t>Hotflip</a:t>
            </a:r>
            <a:r>
              <a:rPr lang="zh-CN" altLang="en-US" sz="2000" b="1" dirty="0">
                <a:latin typeface="Microsoft YaHei" panose="020B0503020204020204" pitchFamily="34" charset="-122"/>
                <a:ea typeface="Microsoft YaHei" panose="020B0503020204020204" pitchFamily="34" charset="-122"/>
              </a:rPr>
              <a:t>只需要一次前向传播求得预测结果，以及后向传播进行梯度的计算</a:t>
            </a:r>
            <a:r>
              <a:rPr lang="zh-CN" altLang="en-US" sz="2000" dirty="0">
                <a:latin typeface="Microsoft YaHei" panose="020B0503020204020204" pitchFamily="34" charset="-122"/>
                <a:ea typeface="Microsoft YaHei" panose="020B0503020204020204" pitchFamily="34" charset="-122"/>
              </a:rPr>
              <a:t>，就可以估计可能的最佳翻转操作。对</a:t>
            </a:r>
            <a:r>
              <a:rPr lang="en-US" altLang="zh-CN" sz="2000" dirty="0" err="1">
                <a:latin typeface="Microsoft YaHei" panose="020B0503020204020204" pitchFamily="34" charset="-122"/>
                <a:ea typeface="Microsoft YaHei" panose="020B0503020204020204" pitchFamily="34" charset="-122"/>
              </a:rPr>
              <a:t>x</a:t>
            </a:r>
            <a:r>
              <a:rPr lang="en-US" altLang="zh-CN" sz="2000" baseline="-25000" dirty="0" err="1">
                <a:latin typeface="Microsoft YaHei" panose="020B0503020204020204" pitchFamily="34" charset="-122"/>
                <a:ea typeface="Microsoft YaHei" panose="020B0503020204020204" pitchFamily="34" charset="-122"/>
              </a:rPr>
              <a:t>ij</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的替换操作</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由</a:t>
            </a:r>
            <a:r>
              <a:rPr lang="en-US" altLang="zh-CN" sz="2000" dirty="0">
                <a:latin typeface="Microsoft YaHei" panose="020B0503020204020204" pitchFamily="34" charset="-122"/>
                <a:ea typeface="Microsoft YaHei" panose="020B0503020204020204" pitchFamily="34" charset="-122"/>
              </a:rPr>
              <a:t>a -&gt;</a:t>
            </a:r>
            <a:r>
              <a:rPr lang="zh-CN" altLang="en-US" sz="2000" dirty="0">
                <a:latin typeface="Microsoft YaHei" panose="020B0503020204020204" pitchFamily="34" charset="-122"/>
                <a:ea typeface="Microsoft YaHei" panose="020B0503020204020204" pitchFamily="34" charset="-122"/>
              </a:rPr>
              <a:t> </a:t>
            </a:r>
            <a:r>
              <a:rPr lang="en-US" altLang="zh-CN" sz="2000" dirty="0">
                <a:latin typeface="Microsoft YaHei" panose="020B0503020204020204" pitchFamily="34" charset="-122"/>
                <a:ea typeface="Microsoft YaHei" panose="020B0503020204020204" pitchFamily="34" charset="-122"/>
              </a:rPr>
              <a:t>b)</a:t>
            </a:r>
            <a:r>
              <a:rPr lang="zh-CN" altLang="en-US" sz="2000" dirty="0">
                <a:latin typeface="Microsoft YaHei" panose="020B0503020204020204" pitchFamily="34" charset="-122"/>
                <a:ea typeface="Microsoft YaHei" panose="020B0503020204020204" pitchFamily="34" charset="-122"/>
              </a:rPr>
              <a:t>可以表示为向量：</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其中</a:t>
            </a:r>
            <a:r>
              <a:rPr lang="en-US" altLang="zh-CN" sz="2000" dirty="0">
                <a:latin typeface="Microsoft YaHei" panose="020B0503020204020204" pitchFamily="34" charset="-122"/>
                <a:ea typeface="Microsoft YaHei" panose="020B0503020204020204" pitchFamily="34" charset="-122"/>
              </a:rPr>
              <a:t>-1</a:t>
            </a:r>
            <a:r>
              <a:rPr lang="zh-CN" altLang="en-US" sz="2000" dirty="0">
                <a:latin typeface="Microsoft YaHei" panose="020B0503020204020204" pitchFamily="34" charset="-122"/>
                <a:ea typeface="Microsoft YaHei" panose="020B0503020204020204" pitchFamily="34" charset="-122"/>
              </a:rPr>
              <a:t>和</a:t>
            </a:r>
            <a:r>
              <a:rPr lang="en-US" altLang="zh-CN" sz="2000" dirty="0">
                <a:latin typeface="Microsoft YaHei" panose="020B0503020204020204" pitchFamily="34" charset="-122"/>
                <a:ea typeface="Microsoft YaHei" panose="020B0503020204020204" pitchFamily="34" charset="-122"/>
              </a:rPr>
              <a:t>1</a:t>
            </a:r>
            <a:r>
              <a:rPr lang="zh-CN" altLang="en-US" sz="2000" dirty="0">
                <a:latin typeface="Microsoft YaHei" panose="020B0503020204020204" pitchFamily="34" charset="-122"/>
                <a:ea typeface="Microsoft YaHei" panose="020B0503020204020204" pitchFamily="34" charset="-122"/>
              </a:rPr>
              <a:t>分别对应着字母表中第</a:t>
            </a:r>
            <a:r>
              <a:rPr lang="en-US" altLang="zh-CN" sz="2000" dirty="0">
                <a:latin typeface="Microsoft YaHei" panose="020B0503020204020204" pitchFamily="34" charset="-122"/>
                <a:ea typeface="Microsoft YaHei" panose="020B0503020204020204" pitchFamily="34" charset="-122"/>
              </a:rPr>
              <a:t>a</a:t>
            </a:r>
            <a:r>
              <a:rPr lang="zh-CN" altLang="en-US" sz="2000" dirty="0">
                <a:latin typeface="Microsoft YaHei" panose="020B0503020204020204" pitchFamily="34" charset="-122"/>
                <a:ea typeface="Microsoft YaHei" panose="020B0503020204020204" pitchFamily="34" charset="-122"/>
              </a:rPr>
              <a:t>个和第</a:t>
            </a:r>
            <a:r>
              <a:rPr lang="en-US" altLang="zh-CN" sz="2000" dirty="0">
                <a:latin typeface="Microsoft YaHei" panose="020B0503020204020204" pitchFamily="34" charset="-122"/>
                <a:ea typeface="Microsoft YaHei" panose="020B0503020204020204" pitchFamily="34" charset="-122"/>
              </a:rPr>
              <a:t>b</a:t>
            </a:r>
            <a:r>
              <a:rPr lang="zh-CN" altLang="en-US" sz="2000" dirty="0">
                <a:latin typeface="Microsoft YaHei" panose="020B0503020204020204" pitchFamily="34" charset="-122"/>
                <a:ea typeface="Microsoft YaHei" panose="020B0503020204020204" pitchFamily="34" charset="-122"/>
              </a:rPr>
              <a:t>个字符。类似的，字符的插入和删除都可以用向量</a:t>
            </a:r>
            <a:r>
              <a:rPr lang="en-US" altLang="zh-CN" sz="2000" dirty="0" err="1">
                <a:latin typeface="Microsoft YaHei" panose="020B0503020204020204" pitchFamily="34" charset="-122"/>
                <a:ea typeface="Microsoft YaHei" panose="020B0503020204020204" pitchFamily="34" charset="-122"/>
              </a:rPr>
              <a:t>v</a:t>
            </a:r>
            <a:r>
              <a:rPr lang="en-US" altLang="zh-CN" sz="2000" baseline="-25000" dirty="0" err="1">
                <a:latin typeface="Microsoft YaHei" panose="020B0503020204020204" pitchFamily="34" charset="-122"/>
                <a:ea typeface="Microsoft YaHei" panose="020B0503020204020204" pitchFamily="34" charset="-122"/>
              </a:rPr>
              <a:t>ij</a:t>
            </a:r>
            <a:r>
              <a:rPr lang="zh-CN" altLang="en-US" sz="2000" dirty="0">
                <a:latin typeface="Microsoft YaHei" panose="020B0503020204020204" pitchFamily="34" charset="-122"/>
                <a:ea typeface="Microsoft YaHei" panose="020B0503020204020204" pitchFamily="34" charset="-122"/>
              </a:rPr>
              <a:t>来表示。因此，替换操作带来的模型损失变化可以使用一阶泰勒展开近似为</a:t>
            </a:r>
            <a:r>
              <a:rPr lang="en-US" altLang="zh-CN" sz="2000" dirty="0">
                <a:latin typeface="Microsoft YaHei" panose="020B0503020204020204" pitchFamily="34" charset="-122"/>
                <a:ea typeface="Microsoft YaHei" panose="020B0503020204020204" pitchFamily="34" charset="-122"/>
              </a:rPr>
              <a:t>:</a:t>
            </a:r>
          </a:p>
          <a:p>
            <a:pPr algn="just">
              <a:lnSpc>
                <a:spcPct val="125000"/>
              </a:lnSpc>
              <a:spcBef>
                <a:spcPts val="1200"/>
              </a:spcBef>
            </a:pP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选择能够使得预测损失增大最多的向量：</a:t>
            </a:r>
            <a:endParaRPr lang="en-US" altLang="zh-CN" sz="2000" dirty="0">
              <a:latin typeface="Microsoft YaHei" panose="020B0503020204020204" pitchFamily="34" charset="-122"/>
              <a:ea typeface="Microsoft YaHei" panose="020B0503020204020204" pitchFamily="34" charset="-122"/>
            </a:endParaRPr>
          </a:p>
        </p:txBody>
      </p:sp>
      <p:pic>
        <p:nvPicPr>
          <p:cNvPr id="6" name="Picture 5">
            <a:extLst>
              <a:ext uri="{FF2B5EF4-FFF2-40B4-BE49-F238E27FC236}">
                <a16:creationId xmlns:a16="http://schemas.microsoft.com/office/drawing/2014/main" id="{45F8C214-076A-70C2-0AB0-D6EA5A1680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74273" y="3527136"/>
            <a:ext cx="5620492" cy="473105"/>
          </a:xfrm>
          <a:prstGeom prst="rect">
            <a:avLst/>
          </a:prstGeom>
        </p:spPr>
      </p:pic>
      <p:pic>
        <p:nvPicPr>
          <p:cNvPr id="8" name="Picture 7">
            <a:extLst>
              <a:ext uri="{FF2B5EF4-FFF2-40B4-BE49-F238E27FC236}">
                <a16:creationId xmlns:a16="http://schemas.microsoft.com/office/drawing/2014/main" id="{7E7A5517-BDAB-A9C6-BC5F-C2EE8D6C7A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1359" y="5060721"/>
            <a:ext cx="3529281" cy="531518"/>
          </a:xfrm>
          <a:prstGeom prst="rect">
            <a:avLst/>
          </a:prstGeom>
        </p:spPr>
      </p:pic>
      <p:pic>
        <p:nvPicPr>
          <p:cNvPr id="10" name="Picture 9">
            <a:extLst>
              <a:ext uri="{FF2B5EF4-FFF2-40B4-BE49-F238E27FC236}">
                <a16:creationId xmlns:a16="http://schemas.microsoft.com/office/drawing/2014/main" id="{48335D19-8DAF-9E24-211B-59F5F21E96A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92141" y="6055420"/>
            <a:ext cx="4407716" cy="766981"/>
          </a:xfrm>
          <a:prstGeom prst="rect">
            <a:avLst/>
          </a:prstGeom>
        </p:spPr>
      </p:pic>
    </p:spTree>
    <p:extLst>
      <p:ext uri="{BB962C8B-B14F-4D97-AF65-F5344CB8AC3E}">
        <p14:creationId xmlns:p14="http://schemas.microsoft.com/office/powerpoint/2010/main" val="10818593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59024" y="2693689"/>
            <a:ext cx="3972421" cy="534629"/>
            <a:chOff x="1129" y="-1"/>
            <a:chExt cx="5748073"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748073"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稳健性概述</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44548" y="269369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59023" y="3354090"/>
            <a:ext cx="3972422" cy="488950"/>
            <a:chOff x="1129" y="0"/>
            <a:chExt cx="5748074"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748074"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数据偏差消除</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44548" y="3354090"/>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55848" y="4014490"/>
            <a:ext cx="3972420" cy="488950"/>
            <a:chOff x="1129" y="0"/>
            <a:chExt cx="5748070" cy="489600"/>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748070"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5140200"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文本对抗攻击方法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41373" y="4014490"/>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53704" y="1074438"/>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2</a:t>
            </a:fld>
            <a:endParaRPr lang="zh-CN" altLang="en-US"/>
          </a:p>
        </p:txBody>
      </p:sp>
      <p:grpSp>
        <p:nvGrpSpPr>
          <p:cNvPr id="3" name="组合 21">
            <a:extLst>
              <a:ext uri="{FF2B5EF4-FFF2-40B4-BE49-F238E27FC236}">
                <a16:creationId xmlns:a16="http://schemas.microsoft.com/office/drawing/2014/main" id="{7F25C708-EBEB-9585-6BE7-A7B11581855E}"/>
              </a:ext>
            </a:extLst>
          </p:cNvPr>
          <p:cNvGrpSpPr>
            <a:grpSpLocks/>
          </p:cNvGrpSpPr>
          <p:nvPr/>
        </p:nvGrpSpPr>
        <p:grpSpPr bwMode="auto">
          <a:xfrm>
            <a:off x="2355848" y="4674890"/>
            <a:ext cx="3972420" cy="488950"/>
            <a:chOff x="1129" y="0"/>
            <a:chExt cx="5748071" cy="489600"/>
          </a:xfrm>
        </p:grpSpPr>
        <p:sp>
          <p:nvSpPr>
            <p:cNvPr id="4" name="矩形 25">
              <a:extLst>
                <a:ext uri="{FF2B5EF4-FFF2-40B4-BE49-F238E27FC236}">
                  <a16:creationId xmlns:a16="http://schemas.microsoft.com/office/drawing/2014/main" id="{3D5950E7-16C0-BE46-6D4C-92986525B6AF}"/>
                </a:ext>
              </a:extLst>
            </p:cNvPr>
            <p:cNvSpPr>
              <a:spLocks noChangeArrowheads="1"/>
            </p:cNvSpPr>
            <p:nvPr/>
          </p:nvSpPr>
          <p:spPr bwMode="auto">
            <a:xfrm>
              <a:off x="1129" y="0"/>
              <a:ext cx="5748071"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 name="Rectangle 6">
              <a:extLst>
                <a:ext uri="{FF2B5EF4-FFF2-40B4-BE49-F238E27FC236}">
                  <a16:creationId xmlns:a16="http://schemas.microsoft.com/office/drawing/2014/main" id="{655DF1B1-AD2E-A081-3FDD-D29163728880}"/>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文本对抗防御方法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6" name="组合 22">
            <a:extLst>
              <a:ext uri="{FF2B5EF4-FFF2-40B4-BE49-F238E27FC236}">
                <a16:creationId xmlns:a16="http://schemas.microsoft.com/office/drawing/2014/main" id="{A9C7A5A6-9EE5-F84E-3728-868D7D966763}"/>
              </a:ext>
            </a:extLst>
          </p:cNvPr>
          <p:cNvGrpSpPr>
            <a:grpSpLocks/>
          </p:cNvGrpSpPr>
          <p:nvPr/>
        </p:nvGrpSpPr>
        <p:grpSpPr bwMode="auto">
          <a:xfrm>
            <a:off x="841373" y="4674890"/>
            <a:ext cx="1328550" cy="488950"/>
            <a:chOff x="0" y="0"/>
            <a:chExt cx="1328685" cy="489600"/>
          </a:xfrm>
        </p:grpSpPr>
        <p:sp>
          <p:nvSpPr>
            <p:cNvPr id="7" name="矩形 23">
              <a:extLst>
                <a:ext uri="{FF2B5EF4-FFF2-40B4-BE49-F238E27FC236}">
                  <a16:creationId xmlns:a16="http://schemas.microsoft.com/office/drawing/2014/main" id="{1F0AA21A-FFCE-DADE-6951-1227049A816E}"/>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24">
              <a:extLst>
                <a:ext uri="{FF2B5EF4-FFF2-40B4-BE49-F238E27FC236}">
                  <a16:creationId xmlns:a16="http://schemas.microsoft.com/office/drawing/2014/main" id="{65DF859E-768F-76E0-19FB-56EB9B8EC186}"/>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9" name="组合 21">
            <a:extLst>
              <a:ext uri="{FF2B5EF4-FFF2-40B4-BE49-F238E27FC236}">
                <a16:creationId xmlns:a16="http://schemas.microsoft.com/office/drawing/2014/main" id="{535366BA-4E55-BBEF-0408-762E39D0F5D1}"/>
              </a:ext>
            </a:extLst>
          </p:cNvPr>
          <p:cNvGrpSpPr>
            <a:grpSpLocks/>
          </p:cNvGrpSpPr>
          <p:nvPr/>
        </p:nvGrpSpPr>
        <p:grpSpPr bwMode="auto">
          <a:xfrm>
            <a:off x="2355848" y="5335290"/>
            <a:ext cx="3972420" cy="488950"/>
            <a:chOff x="1129" y="0"/>
            <a:chExt cx="5748071" cy="489600"/>
          </a:xfrm>
        </p:grpSpPr>
        <p:sp>
          <p:nvSpPr>
            <p:cNvPr id="10" name="矩形 25">
              <a:extLst>
                <a:ext uri="{FF2B5EF4-FFF2-40B4-BE49-F238E27FC236}">
                  <a16:creationId xmlns:a16="http://schemas.microsoft.com/office/drawing/2014/main" id="{48D52408-5E1F-B997-3E6F-8E1E1D39B874}"/>
                </a:ext>
              </a:extLst>
            </p:cNvPr>
            <p:cNvSpPr>
              <a:spLocks noChangeArrowheads="1"/>
            </p:cNvSpPr>
            <p:nvPr/>
          </p:nvSpPr>
          <p:spPr bwMode="auto">
            <a:xfrm>
              <a:off x="1129" y="0"/>
              <a:ext cx="5748071"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1" name="Rectangle 6">
              <a:extLst>
                <a:ext uri="{FF2B5EF4-FFF2-40B4-BE49-F238E27FC236}">
                  <a16:creationId xmlns:a16="http://schemas.microsoft.com/office/drawing/2014/main" id="{66300B3D-31B5-DE35-1FB8-EE86C30B1F49}"/>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模型稳健性评价基准</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2" name="组合 22">
            <a:extLst>
              <a:ext uri="{FF2B5EF4-FFF2-40B4-BE49-F238E27FC236}">
                <a16:creationId xmlns:a16="http://schemas.microsoft.com/office/drawing/2014/main" id="{BC87DDAF-8772-114F-979E-DC147ECE2A92}"/>
              </a:ext>
            </a:extLst>
          </p:cNvPr>
          <p:cNvGrpSpPr>
            <a:grpSpLocks/>
          </p:cNvGrpSpPr>
          <p:nvPr/>
        </p:nvGrpSpPr>
        <p:grpSpPr bwMode="auto">
          <a:xfrm>
            <a:off x="841373" y="5335290"/>
            <a:ext cx="1328550" cy="488950"/>
            <a:chOff x="0" y="0"/>
            <a:chExt cx="1328685" cy="489600"/>
          </a:xfrm>
        </p:grpSpPr>
        <p:sp>
          <p:nvSpPr>
            <p:cNvPr id="13" name="矩形 23">
              <a:extLst>
                <a:ext uri="{FF2B5EF4-FFF2-40B4-BE49-F238E27FC236}">
                  <a16:creationId xmlns:a16="http://schemas.microsoft.com/office/drawing/2014/main" id="{8AFF15FC-BC0A-F9EA-216A-7AC7A667F40C}"/>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4" name="文本框 24">
              <a:extLst>
                <a:ext uri="{FF2B5EF4-FFF2-40B4-BE49-F238E27FC236}">
                  <a16:creationId xmlns:a16="http://schemas.microsoft.com/office/drawing/2014/main" id="{36E7ADFA-09E1-2539-47AE-D5E8F16D1B2D}"/>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13.5</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303915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字符级别攻击方法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20</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5058501"/>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在第</a:t>
            </a:r>
            <a:r>
              <a:rPr lang="en-US" altLang="zh-CN" sz="2000" dirty="0" err="1">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个词的第</a:t>
            </a:r>
            <a:r>
              <a:rPr lang="en-US" altLang="zh-CN" sz="2000" dirty="0">
                <a:latin typeface="Microsoft YaHei" panose="020B0503020204020204" pitchFamily="34" charset="-122"/>
                <a:ea typeface="Microsoft YaHei" panose="020B0503020204020204" pitchFamily="34" charset="-122"/>
              </a:rPr>
              <a:t>j</a:t>
            </a:r>
            <a:r>
              <a:rPr lang="zh-CN" altLang="en-US" sz="2000" dirty="0">
                <a:latin typeface="Microsoft YaHei" panose="020B0503020204020204" pitchFamily="34" charset="-122"/>
                <a:ea typeface="Microsoft YaHei" panose="020B0503020204020204" pitchFamily="34" charset="-122"/>
              </a:rPr>
              <a:t>个位置插入字符也可以被视为一个字符翻转，然后紧接着字符向右移动而产生的翻转：</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类似地，字符删除可以写成字符向左移动时的字符翻转。由于替换操作向量的大小不同，通过向量的</a:t>
            </a:r>
            <a:r>
              <a:rPr lang="en-US" altLang="zh-CN" sz="2000" dirty="0">
                <a:latin typeface="Microsoft YaHei" panose="020B0503020204020204" pitchFamily="34" charset="-122"/>
                <a:ea typeface="Microsoft YaHei" panose="020B0503020204020204" pitchFamily="34" charset="-122"/>
              </a:rPr>
              <a:t> L</a:t>
            </a:r>
            <a:r>
              <a:rPr lang="en-US" altLang="zh-CN" sz="2000" baseline="-25000" dirty="0">
                <a:latin typeface="Microsoft YaHei" panose="020B0503020204020204" pitchFamily="34" charset="-122"/>
                <a:ea typeface="Microsoft YaHei" panose="020B0503020204020204" pitchFamily="34" charset="-122"/>
              </a:rPr>
              <a:t>2</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范数进行归一化，即</a:t>
            </a:r>
            <a:r>
              <a:rPr lang="en-US" altLang="zh-CN" sz="2000" dirty="0">
                <a:latin typeface="Microsoft YaHei" panose="020B0503020204020204" pitchFamily="34" charset="-122"/>
                <a:ea typeface="Microsoft YaHei" panose="020B0503020204020204" pitchFamily="34" charset="-122"/>
              </a:rPr>
              <a:t>$\frac{v}{\sqrt{2N}}$</a:t>
            </a:r>
            <a:r>
              <a:rPr lang="zh-CN" altLang="en-US" sz="2000" dirty="0">
                <a:latin typeface="Microsoft YaHei" panose="020B0503020204020204" pitchFamily="34" charset="-122"/>
                <a:ea typeface="Microsoft YaHei" panose="020B0503020204020204" pitchFamily="34" charset="-122"/>
              </a:rPr>
              <a:t>，其中 </a:t>
            </a:r>
            <a:r>
              <a:rPr lang="en-US" altLang="zh-CN" sz="2000" dirty="0">
                <a:latin typeface="Microsoft YaHei" panose="020B0503020204020204" pitchFamily="34" charset="-122"/>
                <a:ea typeface="Microsoft YaHei" panose="020B0503020204020204" pitchFamily="34" charset="-122"/>
              </a:rPr>
              <a:t>N</a:t>
            </a:r>
            <a:r>
              <a:rPr lang="zh-CN" altLang="en-US" sz="2000" dirty="0">
                <a:latin typeface="Microsoft YaHei" panose="020B0503020204020204" pitchFamily="34" charset="-122"/>
                <a:ea typeface="Microsoft YaHei" panose="020B0503020204020204" pitchFamily="34" charset="-122"/>
              </a:rPr>
              <a:t> 是总翻转的数量。</a:t>
            </a: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多步攻击操作则使用基于贪心算法的束搜索方式生成字符级别的对抗样本。通过对生成对抗样本的语义进行约束，</a:t>
            </a:r>
            <a:r>
              <a:rPr lang="en-US" altLang="zh-CN" sz="2000" dirty="0" err="1">
                <a:latin typeface="Microsoft YaHei" panose="020B0503020204020204" pitchFamily="34" charset="-122"/>
                <a:ea typeface="Microsoft YaHei" panose="020B0503020204020204" pitchFamily="34" charset="-122"/>
              </a:rPr>
              <a:t>HotFlip</a:t>
            </a:r>
            <a:r>
              <a:rPr lang="zh-CN" altLang="en-US" sz="2000" dirty="0">
                <a:latin typeface="Microsoft YaHei" panose="020B0503020204020204" pitchFamily="34" charset="-122"/>
                <a:ea typeface="Microsoft YaHei" panose="020B0503020204020204" pitchFamily="34" charset="-122"/>
              </a:rPr>
              <a:t>同样可以用于词语级别的对抗攻击。</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en-US" altLang="zh-CN" sz="2000" dirty="0" err="1">
                <a:latin typeface="Microsoft YaHei" panose="020B0503020204020204" pitchFamily="34" charset="-122"/>
                <a:ea typeface="Microsoft YaHei" panose="020B0503020204020204" pitchFamily="34" charset="-122"/>
              </a:rPr>
              <a:t>HotFilp</a:t>
            </a:r>
            <a:r>
              <a:rPr lang="zh-CN" altLang="en-US" sz="2000" dirty="0">
                <a:latin typeface="Microsoft YaHei" panose="020B0503020204020204" pitchFamily="34" charset="-122"/>
                <a:ea typeface="Microsoft YaHei" panose="020B0503020204020204" pitchFamily="34" charset="-122"/>
              </a:rPr>
              <a:t>算法无需对每个可能的变化，通过查询分类器的预测损失产生的变化来评估替换的效果，计算速度相对快。但是该算法仅能针对基于独热字符向量做为输入的模型，进行白盒攻击，因此算法的应用范围受限。</a:t>
            </a:r>
            <a:endParaRPr lang="en-US" altLang="zh-CN" sz="2000"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DE6EB73B-E162-AA6C-5114-BF01B9A219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9800" y="1823492"/>
            <a:ext cx="7772400" cy="967562"/>
          </a:xfrm>
          <a:prstGeom prst="rect">
            <a:avLst/>
          </a:prstGeom>
        </p:spPr>
      </p:pic>
    </p:spTree>
    <p:extLst>
      <p:ext uri="{BB962C8B-B14F-4D97-AF65-F5344CB8AC3E}">
        <p14:creationId xmlns:p14="http://schemas.microsoft.com/office/powerpoint/2010/main" val="39544939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3391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词级别攻击方法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21</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2442400"/>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词级别攻击算法是通过替换输入样本的中单词，使得模型预测结果发生变换，生成对抗样本的方法。目前大多数词语级别文本对抗攻击方法整体流程基本相同，算法步骤大致可分为三步：</a:t>
            </a:r>
            <a:endParaRPr lang="en-US" altLang="zh-CN" sz="2000" dirty="0">
              <a:latin typeface="Microsoft YaHei" panose="020B0503020204020204" pitchFamily="34" charset="-122"/>
              <a:ea typeface="Microsoft YaHei" panose="020B0503020204020204" pitchFamily="34" charset="-122"/>
            </a:endParaRPr>
          </a:p>
          <a:p>
            <a:pPr lvl="1" algn="just">
              <a:lnSpc>
                <a:spcPct val="125000"/>
              </a:lnSpc>
              <a:spcBef>
                <a:spcPts val="1200"/>
              </a:spcBef>
            </a:pPr>
            <a:r>
              <a:rPr lang="en-US" altLang="zh-CN" sz="2000" dirty="0">
                <a:latin typeface="Microsoft YaHei" panose="020B0503020204020204" pitchFamily="34" charset="-122"/>
                <a:ea typeface="Microsoft YaHei" panose="020B0503020204020204" pitchFamily="34" charset="-122"/>
              </a:rPr>
              <a:t>(1) </a:t>
            </a:r>
            <a:r>
              <a:rPr lang="zh-CN" altLang="en-US" sz="2000" dirty="0">
                <a:latin typeface="Microsoft YaHei" panose="020B0503020204020204" pitchFamily="34" charset="-122"/>
                <a:ea typeface="Microsoft YaHei" panose="020B0503020204020204" pitchFamily="34" charset="-122"/>
              </a:rPr>
              <a:t>单词重要性排序</a:t>
            </a:r>
            <a:r>
              <a:rPr lang="en-US" altLang="zh-CN" sz="2000" dirty="0">
                <a:latin typeface="Microsoft YaHei" panose="020B0503020204020204" pitchFamily="34" charset="-122"/>
                <a:ea typeface="Microsoft YaHei" panose="020B0503020204020204" pitchFamily="34" charset="-122"/>
              </a:rPr>
              <a:t>; </a:t>
            </a:r>
          </a:p>
          <a:p>
            <a:pPr lvl="1" algn="just">
              <a:lnSpc>
                <a:spcPct val="125000"/>
              </a:lnSpc>
              <a:spcBef>
                <a:spcPts val="1200"/>
              </a:spcBef>
            </a:pPr>
            <a:r>
              <a:rPr lang="en-US" altLang="zh-CN" sz="2000" dirty="0">
                <a:latin typeface="Microsoft YaHei" panose="020B0503020204020204" pitchFamily="34" charset="-122"/>
                <a:ea typeface="Microsoft YaHei" panose="020B0503020204020204" pitchFamily="34" charset="-122"/>
              </a:rPr>
              <a:t>(2) </a:t>
            </a:r>
            <a:r>
              <a:rPr lang="zh-CN" altLang="en-US" sz="2000" dirty="0">
                <a:latin typeface="Microsoft YaHei" panose="020B0503020204020204" pitchFamily="34" charset="-122"/>
                <a:ea typeface="Microsoft YaHei" panose="020B0503020204020204" pitchFamily="34" charset="-122"/>
              </a:rPr>
              <a:t>替换词生成</a:t>
            </a:r>
            <a:r>
              <a:rPr lang="en-US" altLang="zh-CN" sz="2000" dirty="0">
                <a:latin typeface="Microsoft YaHei" panose="020B0503020204020204" pitchFamily="34" charset="-122"/>
                <a:ea typeface="Microsoft YaHei" panose="020B0503020204020204" pitchFamily="34" charset="-122"/>
              </a:rPr>
              <a:t>; </a:t>
            </a:r>
          </a:p>
          <a:p>
            <a:pPr lvl="1" algn="just">
              <a:lnSpc>
                <a:spcPct val="125000"/>
              </a:lnSpc>
              <a:spcBef>
                <a:spcPts val="1200"/>
              </a:spcBef>
            </a:pPr>
            <a:r>
              <a:rPr lang="en-US" altLang="zh-CN" sz="2000" dirty="0">
                <a:latin typeface="Microsoft YaHei" panose="020B0503020204020204" pitchFamily="34" charset="-122"/>
                <a:ea typeface="Microsoft YaHei" panose="020B0503020204020204" pitchFamily="34" charset="-122"/>
              </a:rPr>
              <a:t>(3) </a:t>
            </a:r>
            <a:r>
              <a:rPr lang="zh-CN" altLang="en-US" sz="2000" dirty="0">
                <a:latin typeface="Microsoft YaHei" panose="020B0503020204020204" pitchFamily="34" charset="-122"/>
                <a:ea typeface="Microsoft YaHei" panose="020B0503020204020204" pitchFamily="34" charset="-122"/>
              </a:rPr>
              <a:t>生成质量评估。</a:t>
            </a:r>
            <a:endParaRPr lang="en-US" altLang="zh-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8028950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72250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词级别攻击方法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概率加权词显著性词级别攻击方法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22</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135171"/>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概率加权词显著性（</a:t>
            </a:r>
            <a:r>
              <a:rPr lang="en-US" altLang="zh-CN" sz="2000" dirty="0">
                <a:latin typeface="Microsoft YaHei" panose="020B0503020204020204" pitchFamily="34" charset="-122"/>
                <a:ea typeface="Microsoft YaHei" panose="020B0503020204020204" pitchFamily="34" charset="-122"/>
              </a:rPr>
              <a:t>Probability Weighted Word</a:t>
            </a:r>
            <a:r>
              <a:rPr lang="zh-CN" altLang="en-US" sz="2000" dirty="0">
                <a:latin typeface="Microsoft YaHei" panose="020B0503020204020204" pitchFamily="34" charset="-122"/>
                <a:ea typeface="Microsoft YaHei" panose="020B0503020204020204" pitchFamily="34" charset="-122"/>
              </a:rPr>
              <a:t> </a:t>
            </a:r>
            <a:r>
              <a:rPr lang="en-US" altLang="zh-CN" sz="2000" dirty="0">
                <a:latin typeface="Microsoft YaHei" panose="020B0503020204020204" pitchFamily="34" charset="-122"/>
                <a:ea typeface="Microsoft YaHei" panose="020B0503020204020204" pitchFamily="34" charset="-122"/>
              </a:rPr>
              <a:t>Saliency</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PWWS</a:t>
            </a:r>
            <a:r>
              <a:rPr lang="zh-CN" altLang="en-US" sz="2000" dirty="0">
                <a:latin typeface="Microsoft YaHei" panose="020B0503020204020204" pitchFamily="34" charset="-122"/>
                <a:ea typeface="Microsoft YaHei" panose="020B0503020204020204" pitchFamily="34" charset="-122"/>
              </a:rPr>
              <a:t>）是一种基于同义词替换的方法，着重解决两个问题：</a:t>
            </a:r>
            <a:r>
              <a:rPr lang="zh-CN" altLang="en-US" sz="2000" b="1" dirty="0">
                <a:latin typeface="Microsoft YaHei" panose="020B0503020204020204" pitchFamily="34" charset="-122"/>
                <a:ea typeface="Microsoft YaHei" panose="020B0503020204020204" pitchFamily="34" charset="-122"/>
              </a:rPr>
              <a:t>同义词或命名实体的选择</a:t>
            </a:r>
            <a:r>
              <a:rPr lang="zh-CN" altLang="en-US" sz="2000" dirty="0">
                <a:latin typeface="Microsoft YaHei" panose="020B0503020204020204" pitchFamily="34" charset="-122"/>
                <a:ea typeface="Microsoft YaHei" panose="020B0503020204020204" pitchFamily="34" charset="-122"/>
              </a:rPr>
              <a:t>以及</a:t>
            </a:r>
            <a:r>
              <a:rPr lang="zh-CN" altLang="en-US" sz="2000" b="1" dirty="0">
                <a:latin typeface="Microsoft YaHei" panose="020B0503020204020204" pitchFamily="34" charset="-122"/>
                <a:ea typeface="Microsoft YaHei" panose="020B0503020204020204" pitchFamily="34" charset="-122"/>
              </a:rPr>
              <a:t>词替换顺序的决策</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针对输入</a:t>
            </a:r>
            <a:r>
              <a:rPr lang="en-US" altLang="zh-CN" sz="2000" b="1" dirty="0">
                <a:latin typeface="Microsoft YaHei" panose="020B0503020204020204" pitchFamily="34" charset="-122"/>
                <a:ea typeface="Microsoft YaHei" panose="020B0503020204020204" pitchFamily="34" charset="-122"/>
              </a:rPr>
              <a:t>x</a:t>
            </a:r>
            <a:r>
              <a:rPr lang="en-US" altLang="zh-CN" sz="2000" dirty="0">
                <a:latin typeface="Microsoft YaHei" panose="020B0503020204020204" pitchFamily="34" charset="-122"/>
                <a:ea typeface="Microsoft YaHei" panose="020B0503020204020204" pitchFamily="34" charset="-122"/>
              </a:rPr>
              <a:t>=w</a:t>
            </a:r>
            <a:r>
              <a:rPr lang="en-US" altLang="zh-CN" sz="2000" baseline="-25000" dirty="0">
                <a:latin typeface="Microsoft YaHei" panose="020B0503020204020204" pitchFamily="34" charset="-122"/>
                <a:ea typeface="Microsoft YaHei" panose="020B0503020204020204" pitchFamily="34" charset="-122"/>
              </a:rPr>
              <a:t>1</a:t>
            </a:r>
            <a:r>
              <a:rPr lang="en-US" altLang="zh-CN" sz="2000" dirty="0">
                <a:latin typeface="Microsoft YaHei" panose="020B0503020204020204" pitchFamily="34" charset="-122"/>
                <a:ea typeface="Microsoft YaHei" panose="020B0503020204020204" pitchFamily="34" charset="-122"/>
              </a:rPr>
              <a:t> w</a:t>
            </a:r>
            <a:r>
              <a:rPr lang="en-US" altLang="zh-CN" sz="2000" baseline="-25000" dirty="0">
                <a:latin typeface="Microsoft YaHei" panose="020B0503020204020204" pitchFamily="34" charset="-122"/>
                <a:ea typeface="Microsoft YaHei" panose="020B0503020204020204" pitchFamily="34" charset="-122"/>
              </a:rPr>
              <a:t>2</a:t>
            </a:r>
            <a:r>
              <a:rPr lang="en-US" altLang="zh-CN" sz="2000" dirty="0">
                <a:latin typeface="Microsoft YaHei" panose="020B0503020204020204" pitchFamily="34" charset="-122"/>
                <a:ea typeface="Microsoft YaHei" panose="020B0503020204020204" pitchFamily="34" charset="-122"/>
              </a:rPr>
              <a:t> ... </a:t>
            </a:r>
            <a:r>
              <a:rPr lang="en-US" altLang="zh-CN" sz="2000" dirty="0" err="1">
                <a:latin typeface="Microsoft YaHei" panose="020B0503020204020204" pitchFamily="34" charset="-122"/>
                <a:ea typeface="Microsoft YaHei" panose="020B0503020204020204" pitchFamily="34" charset="-122"/>
              </a:rPr>
              <a:t>w</a:t>
            </a:r>
            <a:r>
              <a:rPr lang="en-US" altLang="zh-CN" sz="2000" baseline="-25000" dirty="0" err="1">
                <a:latin typeface="Microsoft YaHei" panose="020B0503020204020204" pitchFamily="34" charset="-122"/>
                <a:ea typeface="Microsoft YaHei" panose="020B0503020204020204" pitchFamily="34" charset="-122"/>
              </a:rPr>
              <a:t>n</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中的每个词 </a:t>
            </a:r>
            <a:r>
              <a:rPr lang="en-US" altLang="zh-CN" sz="2000" dirty="0" err="1">
                <a:latin typeface="Microsoft YaHei" panose="020B0503020204020204" pitchFamily="34" charset="-122"/>
                <a:ea typeface="Microsoft YaHei" panose="020B0503020204020204" pitchFamily="34" charset="-122"/>
              </a:rPr>
              <a:t>w</a:t>
            </a:r>
            <a:r>
              <a:rPr lang="en-US" altLang="zh-CN" sz="2000" baseline="-25000" dirty="0" err="1">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PWWS</a:t>
            </a:r>
            <a:r>
              <a:rPr lang="zh-CN" altLang="en-US" sz="2000" dirty="0">
                <a:latin typeface="Microsoft YaHei" panose="020B0503020204020204" pitchFamily="34" charset="-122"/>
                <a:ea typeface="Microsoft YaHei" panose="020B0503020204020204" pitchFamily="34" charset="-122"/>
              </a:rPr>
              <a:t>算法使用</a:t>
            </a:r>
            <a:r>
              <a:rPr lang="en-US" altLang="zh-CN" sz="2000" dirty="0">
                <a:latin typeface="Microsoft YaHei" panose="020B0503020204020204" pitchFamily="34" charset="-122"/>
                <a:ea typeface="Microsoft YaHei" panose="020B0503020204020204" pitchFamily="34" charset="-122"/>
              </a:rPr>
              <a:t>WordNet</a:t>
            </a:r>
            <a:r>
              <a:rPr lang="zh-CN" altLang="en-US" sz="2000" dirty="0">
                <a:latin typeface="Microsoft YaHei" panose="020B0503020204020204" pitchFamily="34" charset="-122"/>
                <a:ea typeface="Microsoft YaHei" panose="020B0503020204020204" pitchFamily="34" charset="-122"/>
              </a:rPr>
              <a:t>构建一个 </a:t>
            </a:r>
            <a:r>
              <a:rPr lang="en-US" altLang="zh-CN" sz="2000" dirty="0" err="1">
                <a:latin typeface="Microsoft YaHei" panose="020B0503020204020204" pitchFamily="34" charset="-122"/>
                <a:ea typeface="Microsoft YaHei" panose="020B0503020204020204" pitchFamily="34" charset="-122"/>
              </a:rPr>
              <a:t>w</a:t>
            </a:r>
            <a:r>
              <a:rPr lang="en-US" altLang="zh-CN" sz="2000" baseline="-25000" dirty="0" err="1">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 的同义词集合</a:t>
            </a:r>
            <a:r>
              <a:rPr lang="en-US" altLang="zh-CN" sz="2000" dirty="0">
                <a:latin typeface="Microsoft YaHei" panose="020B0503020204020204" pitchFamily="34" charset="-122"/>
                <a:ea typeface="Microsoft YaHei" panose="020B0503020204020204" pitchFamily="34" charset="-122"/>
              </a:rPr>
              <a:t>L</a:t>
            </a:r>
            <a:r>
              <a:rPr lang="en-US" altLang="zh-CN" sz="2000" baseline="-25000" dirty="0">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。如果 </a:t>
            </a:r>
            <a:r>
              <a:rPr lang="en-US" altLang="zh-CN" sz="2000" dirty="0" err="1">
                <a:latin typeface="Microsoft YaHei" panose="020B0503020204020204" pitchFamily="34" charset="-122"/>
                <a:ea typeface="Microsoft YaHei" panose="020B0503020204020204" pitchFamily="34" charset="-122"/>
              </a:rPr>
              <a:t>w</a:t>
            </a:r>
            <a:r>
              <a:rPr lang="en-US" altLang="zh-CN" sz="2000" baseline="-25000" dirty="0" err="1">
                <a:latin typeface="Microsoft YaHei" panose="020B0503020204020204" pitchFamily="34" charset="-122"/>
                <a:ea typeface="Microsoft YaHei" panose="020B0503020204020204" pitchFamily="34" charset="-122"/>
              </a:rPr>
              <a:t>i</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是命名实体，则使用同样类型的命名实体进行替代，并加入集合 </a:t>
            </a:r>
            <a:r>
              <a:rPr lang="en-US" altLang="zh-CN" sz="2000" dirty="0">
                <a:latin typeface="Microsoft YaHei" panose="020B0503020204020204" pitchFamily="34" charset="-122"/>
                <a:ea typeface="Microsoft YaHei" panose="020B0503020204020204" pitchFamily="34" charset="-122"/>
              </a:rPr>
              <a:t>L</a:t>
            </a:r>
            <a:r>
              <a:rPr lang="en-US" altLang="zh-CN" sz="2000" baseline="-25000" dirty="0">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PWWS</a:t>
            </a:r>
            <a:r>
              <a:rPr lang="zh-CN" altLang="en-US" sz="2000" dirty="0">
                <a:latin typeface="Microsoft YaHei" panose="020B0503020204020204" pitchFamily="34" charset="-122"/>
                <a:ea typeface="Microsoft YaHei" panose="020B0503020204020204" pitchFamily="34" charset="-122"/>
              </a:rPr>
              <a:t>算法通过计算同义词集合 </a:t>
            </a:r>
            <a:r>
              <a:rPr lang="en-US" altLang="zh-CN" sz="2000" dirty="0">
                <a:latin typeface="Microsoft YaHei" panose="020B0503020204020204" pitchFamily="34" charset="-122"/>
                <a:ea typeface="Microsoft YaHei" panose="020B0503020204020204" pitchFamily="34" charset="-122"/>
              </a:rPr>
              <a:t>L</a:t>
            </a:r>
            <a:r>
              <a:rPr lang="en-US" altLang="zh-CN" sz="2000" baseline="-25000" dirty="0">
                <a:latin typeface="Microsoft YaHei" panose="020B0503020204020204" pitchFamily="34" charset="-122"/>
                <a:ea typeface="Microsoft YaHei" panose="020B0503020204020204" pitchFamily="34" charset="-122"/>
              </a:rPr>
              <a:t>i</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中同义词</a:t>
            </a:r>
            <a:r>
              <a:rPr lang="en-US" altLang="zh-CN" sz="2000" dirty="0">
                <a:latin typeface="Microsoft YaHei" panose="020B0503020204020204" pitchFamily="34" charset="-122"/>
                <a:ea typeface="Microsoft YaHei" panose="020B0503020204020204" pitchFamily="34" charset="-122"/>
              </a:rPr>
              <a:t>$</a:t>
            </a:r>
            <a:r>
              <a:rPr lang="en-US" altLang="zh-CN" sz="2000" dirty="0" err="1">
                <a:latin typeface="Microsoft YaHei" panose="020B0503020204020204" pitchFamily="34" charset="-122"/>
                <a:ea typeface="Microsoft YaHei" panose="020B0503020204020204" pitchFamily="34" charset="-122"/>
              </a:rPr>
              <a:t>w'</a:t>
            </a:r>
            <a:r>
              <a:rPr lang="en-US" altLang="zh-CN" sz="2000" baseline="-25000" dirty="0" err="1">
                <a:latin typeface="Microsoft YaHei" panose="020B0503020204020204" pitchFamily="34" charset="-122"/>
                <a:ea typeface="Microsoft YaHei" panose="020B0503020204020204" pitchFamily="34" charset="-122"/>
              </a:rPr>
              <a:t>I</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替换前后的分类概率变化，使用变化最大的替换词</a:t>
            </a:r>
            <a:r>
              <a:rPr lang="en-US" altLang="zh-CN" sz="2000" dirty="0">
                <a:latin typeface="Microsoft YaHei" panose="020B0503020204020204" pitchFamily="34" charset="-122"/>
                <a:ea typeface="Microsoft YaHei" panose="020B0503020204020204" pitchFamily="34" charset="-122"/>
              </a:rPr>
              <a:t>w</a:t>
            </a:r>
            <a:r>
              <a:rPr lang="en-US" altLang="zh-CN" sz="2000" baseline="30000" dirty="0">
                <a:latin typeface="Microsoft YaHei" panose="020B0503020204020204" pitchFamily="34" charset="-122"/>
                <a:ea typeface="Microsoft YaHei" panose="020B0503020204020204" pitchFamily="34" charset="-122"/>
              </a:rPr>
              <a:t>*</a:t>
            </a:r>
            <a:r>
              <a:rPr lang="en-US" altLang="zh-CN" sz="2000" baseline="-25000" dirty="0">
                <a:latin typeface="Microsoft YaHei" panose="020B0503020204020204" pitchFamily="34" charset="-122"/>
                <a:ea typeface="Microsoft YaHei" panose="020B0503020204020204" pitchFamily="34" charset="-122"/>
              </a:rPr>
              <a:t>i</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生成最终对抗样本。替换词的选择方法 </a:t>
            </a:r>
            <a:r>
              <a:rPr lang="en-US" altLang="zh-CN" sz="2000" dirty="0">
                <a:latin typeface="Microsoft YaHei" panose="020B0503020204020204" pitchFamily="34" charset="-122"/>
                <a:ea typeface="Microsoft YaHei" panose="020B0503020204020204" pitchFamily="34" charset="-122"/>
              </a:rPr>
              <a:t>R(</a:t>
            </a:r>
            <a:r>
              <a:rPr lang="en-US" altLang="zh-CN" sz="2000" dirty="0" err="1">
                <a:latin typeface="Microsoft YaHei" panose="020B0503020204020204" pitchFamily="34" charset="-122"/>
                <a:ea typeface="Microsoft YaHei" panose="020B0503020204020204" pitchFamily="34" charset="-122"/>
              </a:rPr>
              <a:t>w</a:t>
            </a:r>
            <a:r>
              <a:rPr lang="en-US" altLang="zh-CN" sz="2000" baseline="-25000" dirty="0" err="1">
                <a:latin typeface="Microsoft YaHei" panose="020B0503020204020204" pitchFamily="34" charset="-122"/>
                <a:ea typeface="Microsoft YaHei" panose="020B0503020204020204" pitchFamily="34" charset="-122"/>
              </a:rPr>
              <a:t>i</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a:t>
            </a:r>
            <a:r>
              <a:rPr lang="en-US" altLang="zh-CN" sz="2000" dirty="0">
                <a:latin typeface="Microsoft YaHei" panose="020B0503020204020204" pitchFamily="34" charset="-122"/>
                <a:ea typeface="Microsoft YaHei" panose="020B0503020204020204" pitchFamily="34" charset="-122"/>
              </a:rPr>
              <a:t>L</a:t>
            </a:r>
            <a:r>
              <a:rPr lang="en-US" altLang="zh-CN" sz="2000" baseline="-25000" dirty="0">
                <a:latin typeface="Microsoft YaHei" panose="020B0503020204020204" pitchFamily="34" charset="-122"/>
                <a:ea typeface="Microsoft YaHei" panose="020B0503020204020204" pitchFamily="34" charset="-122"/>
              </a:rPr>
              <a:t>i</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定义为：</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与</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之间分类概率的变化表示了最强的攻击效果</a:t>
            </a:r>
            <a:r>
              <a:rPr lang="en-US" altLang="zh-CN" sz="2000" dirty="0">
                <a:latin typeface="Microsoft YaHei" panose="020B0503020204020204" pitchFamily="34" charset="-122"/>
                <a:ea typeface="Microsoft YaHei" panose="020B0503020204020204" pitchFamily="34" charset="-122"/>
              </a:rPr>
              <a:t>:</a:t>
            </a:r>
          </a:p>
        </p:txBody>
      </p:sp>
      <p:pic>
        <p:nvPicPr>
          <p:cNvPr id="3" name="Picture 2">
            <a:extLst>
              <a:ext uri="{FF2B5EF4-FFF2-40B4-BE49-F238E27FC236}">
                <a16:creationId xmlns:a16="http://schemas.microsoft.com/office/drawing/2014/main" id="{8ECBFFCD-111C-D46D-E714-70CBCD8C7572}"/>
              </a:ext>
            </a:extLst>
          </p:cNvPr>
          <p:cNvPicPr>
            <a:picLocks noChangeAspect="1"/>
          </p:cNvPicPr>
          <p:nvPr/>
        </p:nvPicPr>
        <p:blipFill>
          <a:blip r:embed="rId3"/>
          <a:stretch>
            <a:fillRect/>
          </a:stretch>
        </p:blipFill>
        <p:spPr>
          <a:xfrm>
            <a:off x="2836717" y="3849490"/>
            <a:ext cx="6518564" cy="492867"/>
          </a:xfrm>
          <a:prstGeom prst="rect">
            <a:avLst/>
          </a:prstGeom>
        </p:spPr>
      </p:pic>
      <p:pic>
        <p:nvPicPr>
          <p:cNvPr id="4" name="Picture 3">
            <a:extLst>
              <a:ext uri="{FF2B5EF4-FFF2-40B4-BE49-F238E27FC236}">
                <a16:creationId xmlns:a16="http://schemas.microsoft.com/office/drawing/2014/main" id="{4D1EDBC6-AD78-0330-4DB0-9AC05468D1BE}"/>
              </a:ext>
            </a:extLst>
          </p:cNvPr>
          <p:cNvPicPr>
            <a:picLocks noChangeAspect="1"/>
          </p:cNvPicPr>
          <p:nvPr/>
        </p:nvPicPr>
        <p:blipFill>
          <a:blip r:embed="rId4"/>
          <a:stretch>
            <a:fillRect/>
          </a:stretch>
        </p:blipFill>
        <p:spPr>
          <a:xfrm>
            <a:off x="4057327" y="5372265"/>
            <a:ext cx="4077345" cy="302935"/>
          </a:xfrm>
          <a:prstGeom prst="rect">
            <a:avLst/>
          </a:prstGeom>
        </p:spPr>
      </p:pic>
    </p:spTree>
    <p:extLst>
      <p:ext uri="{BB962C8B-B14F-4D97-AF65-F5344CB8AC3E}">
        <p14:creationId xmlns:p14="http://schemas.microsoft.com/office/powerpoint/2010/main" val="20112753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72250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词级别攻击方法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概率加权词显著性词级别攻击方法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23</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519892"/>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此外，在文本分类任务中，输入样本中的每个词都可能对最终分类产生不同程度的影响。因此，</a:t>
            </a:r>
            <a:r>
              <a:rPr lang="en-US" altLang="zh-CN" sz="2000" dirty="0">
                <a:latin typeface="Microsoft YaHei" panose="020B0503020204020204" pitchFamily="34" charset="-122"/>
                <a:ea typeface="Microsoft YaHei" panose="020B0503020204020204" pitchFamily="34" charset="-122"/>
              </a:rPr>
              <a:t>PWWS</a:t>
            </a:r>
            <a:r>
              <a:rPr lang="zh-CN" altLang="en-US" sz="2000" dirty="0">
                <a:latin typeface="Microsoft YaHei" panose="020B0503020204020204" pitchFamily="34" charset="-122"/>
                <a:ea typeface="Microsoft YaHei" panose="020B0503020204020204" pitchFamily="34" charset="-122"/>
              </a:rPr>
              <a:t>将词的显著性纳入到算法中来决定替换的顺序。词的显著性是指如果输入中一个词被设置为未知</a:t>
            </a:r>
            <a:r>
              <a:rPr lang="en-US" altLang="zh-CN" sz="2000" dirty="0">
                <a:latin typeface="Microsoft YaHei" panose="020B0503020204020204" pitchFamily="34" charset="-122"/>
                <a:ea typeface="Microsoft YaHei" panose="020B0503020204020204" pitchFamily="34" charset="-122"/>
              </a:rPr>
              <a:t>unknown</a:t>
            </a:r>
            <a:r>
              <a:rPr lang="zh-CN" altLang="en-US" sz="2000" dirty="0">
                <a:latin typeface="Microsoft YaHei" panose="020B0503020204020204" pitchFamily="34" charset="-122"/>
                <a:ea typeface="Microsoft YaHei" panose="020B0503020204020204" pitchFamily="34" charset="-122"/>
              </a:rPr>
              <a:t>（不在词汇表内），输出概率产生的变化。根据上述定义显著性 </a:t>
            </a:r>
            <a:r>
              <a:rPr lang="en-US" altLang="zh-CN" sz="2000" dirty="0">
                <a:latin typeface="Microsoft YaHei" panose="020B0503020204020204" pitchFamily="34" charset="-122"/>
                <a:ea typeface="Microsoft YaHei" panose="020B0503020204020204" pitchFamily="34" charset="-122"/>
              </a:rPr>
              <a:t>S(</a:t>
            </a:r>
            <a:r>
              <a:rPr lang="en-US" altLang="zh-CN" sz="2000" dirty="0" err="1">
                <a:latin typeface="Microsoft YaHei" panose="020B0503020204020204" pitchFamily="34" charset="-122"/>
                <a:ea typeface="Microsoft YaHei" panose="020B0503020204020204" pitchFamily="34" charset="-122"/>
              </a:rPr>
              <a:t>x,w</a:t>
            </a:r>
            <a:r>
              <a:rPr lang="en-US" altLang="zh-CN" sz="2000" baseline="-25000" dirty="0" err="1">
                <a:latin typeface="Microsoft YaHei" panose="020B0503020204020204" pitchFamily="34" charset="-122"/>
                <a:ea typeface="Microsoft YaHei" panose="020B0503020204020204" pitchFamily="34" charset="-122"/>
              </a:rPr>
              <a:t>i</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可以形式化的表示为</a:t>
            </a:r>
            <a:r>
              <a:rPr lang="en-US" altLang="zh-CN" sz="2000" dirty="0">
                <a:latin typeface="Microsoft YaHei" panose="020B0503020204020204" pitchFamily="34" charset="-122"/>
                <a:ea typeface="Microsoft YaHei" panose="020B0503020204020204" pitchFamily="34" charset="-122"/>
              </a:rPr>
              <a:t>:</a:t>
            </a:r>
          </a:p>
          <a:p>
            <a:pPr algn="just">
              <a:lnSpc>
                <a:spcPct val="125000"/>
              </a:lnSpc>
              <a:spcBef>
                <a:spcPts val="1200"/>
              </a:spcBef>
            </a:pP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其中                                      </a:t>
            </a:r>
            <a:r>
              <a:rPr lang="en-US" altLang="zh-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                                                  。</a:t>
            </a: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计算每个词            的词显著性                来获得输入文本</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的词显著性向量 </a:t>
            </a:r>
            <a:r>
              <a:rPr lang="en-US" altLang="zh-CN" sz="2000" dirty="0">
                <a:latin typeface="Microsoft YaHei" panose="020B0503020204020204" pitchFamily="34" charset="-122"/>
                <a:ea typeface="Microsoft YaHei" panose="020B0503020204020204" pitchFamily="34" charset="-122"/>
              </a:rPr>
              <a:t>S(x)</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为了确定要单词替换的优先级，需要综合考虑替换后分类概率的变化程度以及每个单词的单词显著性。 因此将每个最优替换词</a:t>
            </a:r>
            <a:r>
              <a:rPr lang="en-US" altLang="zh-CN" sz="2000" dirty="0">
                <a:latin typeface="Microsoft YaHei" panose="020B0503020204020204" pitchFamily="34" charset="-122"/>
                <a:ea typeface="Microsoft YaHei" panose="020B0503020204020204" pitchFamily="34" charset="-122"/>
              </a:rPr>
              <a:t>w</a:t>
            </a:r>
            <a:r>
              <a:rPr lang="en-US" altLang="zh-CN" sz="2000" baseline="30000" dirty="0">
                <a:latin typeface="Microsoft YaHei" panose="020B0503020204020204" pitchFamily="34" charset="-122"/>
                <a:ea typeface="Microsoft YaHei" panose="020B0503020204020204" pitchFamily="34" charset="-122"/>
              </a:rPr>
              <a:t>*</a:t>
            </a:r>
            <a:r>
              <a:rPr lang="en-US" altLang="zh-CN" sz="2000" baseline="-25000" dirty="0">
                <a:latin typeface="Microsoft YaHei" panose="020B0503020204020204" pitchFamily="34" charset="-122"/>
                <a:ea typeface="Microsoft YaHei" panose="020B0503020204020204" pitchFamily="34" charset="-122"/>
              </a:rPr>
              <a:t>i</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产生的影响               与            相乘（表示显著性向量</a:t>
            </a:r>
            <a:r>
              <a:rPr lang="en-US" altLang="zh-CN" sz="2000" dirty="0">
                <a:latin typeface="Microsoft YaHei" panose="020B0503020204020204" pitchFamily="34" charset="-122"/>
                <a:ea typeface="Microsoft YaHei" panose="020B0503020204020204" pitchFamily="34" charset="-122"/>
              </a:rPr>
              <a:t>S(x)</a:t>
            </a:r>
            <a:r>
              <a:rPr lang="zh-CN" altLang="en-US" sz="2000" dirty="0">
                <a:latin typeface="Microsoft YaHei" panose="020B0503020204020204" pitchFamily="34" charset="-122"/>
                <a:ea typeface="Microsoft YaHei" panose="020B0503020204020204" pitchFamily="34" charset="-122"/>
              </a:rPr>
              <a:t>中的第</a:t>
            </a:r>
            <a:r>
              <a:rPr lang="en-US" altLang="zh-CN" sz="2000" dirty="0" err="1">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元素），可以得到最概率加权显著性                     ：</a:t>
            </a:r>
            <a:endParaRPr lang="en-US" altLang="zh-CN" sz="2000" dirty="0">
              <a:latin typeface="Microsoft YaHei" panose="020B0503020204020204" pitchFamily="34" charset="-122"/>
              <a:ea typeface="Microsoft YaHei" panose="020B0503020204020204" pitchFamily="34" charset="-122"/>
            </a:endParaRPr>
          </a:p>
        </p:txBody>
      </p:sp>
      <p:pic>
        <p:nvPicPr>
          <p:cNvPr id="5" name="Picture 4">
            <a:extLst>
              <a:ext uri="{FF2B5EF4-FFF2-40B4-BE49-F238E27FC236}">
                <a16:creationId xmlns:a16="http://schemas.microsoft.com/office/drawing/2014/main" id="{55BCAEE0-A01F-5367-B81A-B52273B9E406}"/>
              </a:ext>
            </a:extLst>
          </p:cNvPr>
          <p:cNvPicPr>
            <a:picLocks noChangeAspect="1"/>
          </p:cNvPicPr>
          <p:nvPr/>
        </p:nvPicPr>
        <p:blipFill>
          <a:blip r:embed="rId3"/>
          <a:stretch>
            <a:fillRect/>
          </a:stretch>
        </p:blipFill>
        <p:spPr>
          <a:xfrm>
            <a:off x="4473606" y="2675452"/>
            <a:ext cx="3950855" cy="266755"/>
          </a:xfrm>
          <a:prstGeom prst="rect">
            <a:avLst/>
          </a:prstGeom>
        </p:spPr>
      </p:pic>
      <p:pic>
        <p:nvPicPr>
          <p:cNvPr id="6" name="Picture 5">
            <a:extLst>
              <a:ext uri="{FF2B5EF4-FFF2-40B4-BE49-F238E27FC236}">
                <a16:creationId xmlns:a16="http://schemas.microsoft.com/office/drawing/2014/main" id="{A02EE584-198B-B70E-5B3B-6990FAA6E383}"/>
              </a:ext>
            </a:extLst>
          </p:cNvPr>
          <p:cNvPicPr>
            <a:picLocks noChangeAspect="1"/>
          </p:cNvPicPr>
          <p:nvPr/>
        </p:nvPicPr>
        <p:blipFill>
          <a:blip r:embed="rId4"/>
          <a:stretch>
            <a:fillRect/>
          </a:stretch>
        </p:blipFill>
        <p:spPr>
          <a:xfrm>
            <a:off x="1315027" y="3346450"/>
            <a:ext cx="2413000" cy="165100"/>
          </a:xfrm>
          <a:prstGeom prst="rect">
            <a:avLst/>
          </a:prstGeom>
        </p:spPr>
      </p:pic>
      <p:pic>
        <p:nvPicPr>
          <p:cNvPr id="7" name="Picture 6">
            <a:extLst>
              <a:ext uri="{FF2B5EF4-FFF2-40B4-BE49-F238E27FC236}">
                <a16:creationId xmlns:a16="http://schemas.microsoft.com/office/drawing/2014/main" id="{6AF3D07B-3FB9-539C-CFCB-FB758BF25F15}"/>
              </a:ext>
            </a:extLst>
          </p:cNvPr>
          <p:cNvPicPr>
            <a:picLocks noChangeAspect="1"/>
          </p:cNvPicPr>
          <p:nvPr/>
        </p:nvPicPr>
        <p:blipFill>
          <a:blip r:embed="rId5"/>
          <a:stretch>
            <a:fillRect/>
          </a:stretch>
        </p:blipFill>
        <p:spPr>
          <a:xfrm>
            <a:off x="4084864" y="3314700"/>
            <a:ext cx="3238500" cy="228600"/>
          </a:xfrm>
          <a:prstGeom prst="rect">
            <a:avLst/>
          </a:prstGeom>
        </p:spPr>
      </p:pic>
      <p:pic>
        <p:nvPicPr>
          <p:cNvPr id="8" name="Picture 7">
            <a:extLst>
              <a:ext uri="{FF2B5EF4-FFF2-40B4-BE49-F238E27FC236}">
                <a16:creationId xmlns:a16="http://schemas.microsoft.com/office/drawing/2014/main" id="{C7DD3BE4-26FE-3D24-F9DB-2AD6D0165186}"/>
              </a:ext>
            </a:extLst>
          </p:cNvPr>
          <p:cNvPicPr>
            <a:picLocks noChangeAspect="1"/>
          </p:cNvPicPr>
          <p:nvPr/>
        </p:nvPicPr>
        <p:blipFill>
          <a:blip r:embed="rId6"/>
          <a:stretch>
            <a:fillRect/>
          </a:stretch>
        </p:blipFill>
        <p:spPr>
          <a:xfrm>
            <a:off x="1832427" y="3885765"/>
            <a:ext cx="736600" cy="190500"/>
          </a:xfrm>
          <a:prstGeom prst="rect">
            <a:avLst/>
          </a:prstGeom>
        </p:spPr>
      </p:pic>
      <p:pic>
        <p:nvPicPr>
          <p:cNvPr id="9" name="Picture 8">
            <a:extLst>
              <a:ext uri="{FF2B5EF4-FFF2-40B4-BE49-F238E27FC236}">
                <a16:creationId xmlns:a16="http://schemas.microsoft.com/office/drawing/2014/main" id="{E3C220AD-7C9E-9D23-2253-36CB5EA42DF2}"/>
              </a:ext>
            </a:extLst>
          </p:cNvPr>
          <p:cNvPicPr>
            <a:picLocks noChangeAspect="1"/>
          </p:cNvPicPr>
          <p:nvPr/>
        </p:nvPicPr>
        <p:blipFill>
          <a:blip r:embed="rId7"/>
          <a:stretch>
            <a:fillRect/>
          </a:stretch>
        </p:blipFill>
        <p:spPr>
          <a:xfrm>
            <a:off x="4084864" y="3847665"/>
            <a:ext cx="889000" cy="266700"/>
          </a:xfrm>
          <a:prstGeom prst="rect">
            <a:avLst/>
          </a:prstGeom>
        </p:spPr>
      </p:pic>
      <p:pic>
        <p:nvPicPr>
          <p:cNvPr id="10" name="Picture 9">
            <a:extLst>
              <a:ext uri="{FF2B5EF4-FFF2-40B4-BE49-F238E27FC236}">
                <a16:creationId xmlns:a16="http://schemas.microsoft.com/office/drawing/2014/main" id="{48FB183B-C56B-635C-548D-F3E68E8534C9}"/>
              </a:ext>
            </a:extLst>
          </p:cNvPr>
          <p:cNvPicPr>
            <a:picLocks noChangeAspect="1"/>
          </p:cNvPicPr>
          <p:nvPr/>
        </p:nvPicPr>
        <p:blipFill>
          <a:blip r:embed="rId8"/>
          <a:stretch>
            <a:fillRect/>
          </a:stretch>
        </p:blipFill>
        <p:spPr>
          <a:xfrm>
            <a:off x="5527551" y="4809105"/>
            <a:ext cx="495300" cy="266700"/>
          </a:xfrm>
          <a:prstGeom prst="rect">
            <a:avLst/>
          </a:prstGeom>
        </p:spPr>
      </p:pic>
      <p:pic>
        <p:nvPicPr>
          <p:cNvPr id="11" name="Picture 10">
            <a:extLst>
              <a:ext uri="{FF2B5EF4-FFF2-40B4-BE49-F238E27FC236}">
                <a16:creationId xmlns:a16="http://schemas.microsoft.com/office/drawing/2014/main" id="{4C8C66E9-C2D5-AF18-535E-7320FACA6B65}"/>
              </a:ext>
            </a:extLst>
          </p:cNvPr>
          <p:cNvPicPr>
            <a:picLocks noChangeAspect="1"/>
          </p:cNvPicPr>
          <p:nvPr/>
        </p:nvPicPr>
        <p:blipFill>
          <a:blip r:embed="rId9"/>
          <a:stretch>
            <a:fillRect/>
          </a:stretch>
        </p:blipFill>
        <p:spPr>
          <a:xfrm>
            <a:off x="6912428" y="4809105"/>
            <a:ext cx="609600" cy="266700"/>
          </a:xfrm>
          <a:prstGeom prst="rect">
            <a:avLst/>
          </a:prstGeom>
        </p:spPr>
      </p:pic>
      <p:pic>
        <p:nvPicPr>
          <p:cNvPr id="12" name="Picture 11">
            <a:extLst>
              <a:ext uri="{FF2B5EF4-FFF2-40B4-BE49-F238E27FC236}">
                <a16:creationId xmlns:a16="http://schemas.microsoft.com/office/drawing/2014/main" id="{CF3A78DE-FE8E-2150-193D-A7550CF62F79}"/>
              </a:ext>
            </a:extLst>
          </p:cNvPr>
          <p:cNvPicPr>
            <a:picLocks noChangeAspect="1"/>
          </p:cNvPicPr>
          <p:nvPr/>
        </p:nvPicPr>
        <p:blipFill>
          <a:blip r:embed="rId10"/>
          <a:stretch>
            <a:fillRect/>
          </a:stretch>
        </p:blipFill>
        <p:spPr>
          <a:xfrm>
            <a:off x="4676651" y="5158324"/>
            <a:ext cx="1346200" cy="266700"/>
          </a:xfrm>
          <a:prstGeom prst="rect">
            <a:avLst/>
          </a:prstGeom>
        </p:spPr>
      </p:pic>
      <p:pic>
        <p:nvPicPr>
          <p:cNvPr id="14" name="Picture 13">
            <a:extLst>
              <a:ext uri="{FF2B5EF4-FFF2-40B4-BE49-F238E27FC236}">
                <a16:creationId xmlns:a16="http://schemas.microsoft.com/office/drawing/2014/main" id="{85A0FCBE-0C06-4017-9F8E-1A2ACB32184F}"/>
              </a:ext>
            </a:extLst>
          </p:cNvPr>
          <p:cNvPicPr>
            <a:picLocks noChangeAspect="1"/>
          </p:cNvPicPr>
          <p:nvPr/>
        </p:nvPicPr>
        <p:blipFill>
          <a:blip r:embed="rId11"/>
          <a:stretch>
            <a:fillRect/>
          </a:stretch>
        </p:blipFill>
        <p:spPr>
          <a:xfrm>
            <a:off x="4727822" y="5677716"/>
            <a:ext cx="3365500" cy="1104900"/>
          </a:xfrm>
          <a:prstGeom prst="rect">
            <a:avLst/>
          </a:prstGeom>
        </p:spPr>
      </p:pic>
    </p:spTree>
    <p:extLst>
      <p:ext uri="{BB962C8B-B14F-4D97-AF65-F5344CB8AC3E}">
        <p14:creationId xmlns:p14="http://schemas.microsoft.com/office/powerpoint/2010/main" val="31871044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638841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词级别攻击方法</a:t>
            </a:r>
            <a:r>
              <a:rPr lang="en-US" altLang="zh-CN" sz="2400" b="1" dirty="0">
                <a:solidFill>
                  <a:schemeClr val="bg1"/>
                </a:solidFill>
                <a:latin typeface="微软雅黑" panose="020B0503020204020204" pitchFamily="34" charset="-122"/>
                <a:ea typeface="微软雅黑" panose="020B0503020204020204" pitchFamily="34" charset="-122"/>
              </a:rPr>
              <a:t>--</a:t>
            </a:r>
            <a:r>
              <a:rPr lang="en-US" altLang="zh-CN" sz="2400" b="1" dirty="0" err="1">
                <a:solidFill>
                  <a:schemeClr val="bg1"/>
                </a:solidFill>
                <a:latin typeface="微软雅黑" panose="020B0503020204020204" pitchFamily="34" charset="-122"/>
                <a:ea typeface="微软雅黑" panose="020B0503020204020204" pitchFamily="34" charset="-122"/>
              </a:rPr>
              <a:t>TextFooler</a:t>
            </a:r>
            <a:r>
              <a:rPr lang="zh-CN" altLang="en-US" sz="2400" b="1" dirty="0">
                <a:solidFill>
                  <a:schemeClr val="bg1"/>
                </a:solidFill>
                <a:latin typeface="微软雅黑" panose="020B0503020204020204" pitchFamily="34" charset="-122"/>
                <a:ea typeface="微软雅黑" panose="020B0503020204020204" pitchFamily="34" charset="-122"/>
              </a:rPr>
              <a:t>词级别攻击方法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24</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904612"/>
          </a:xfrm>
          <a:prstGeom prst="rect">
            <a:avLst/>
          </a:prstGeom>
          <a:noFill/>
        </p:spPr>
        <p:txBody>
          <a:bodyPr wrap="square">
            <a:spAutoFit/>
          </a:bodyPr>
          <a:lstStyle/>
          <a:p>
            <a:pPr algn="just">
              <a:lnSpc>
                <a:spcPct val="125000"/>
              </a:lnSpc>
              <a:spcBef>
                <a:spcPts val="1200"/>
              </a:spcBef>
            </a:pPr>
            <a:r>
              <a:rPr lang="en-US" altLang="zh-CN" sz="2000" dirty="0" err="1">
                <a:latin typeface="Microsoft YaHei" panose="020B0503020204020204" pitchFamily="34" charset="-122"/>
                <a:ea typeface="Microsoft YaHei" panose="020B0503020204020204" pitchFamily="34" charset="-122"/>
              </a:rPr>
              <a:t>TextFooler</a:t>
            </a:r>
            <a:r>
              <a:rPr lang="zh-CN" altLang="en-US" sz="2000" dirty="0">
                <a:latin typeface="Microsoft YaHei" panose="020B0503020204020204" pitchFamily="34" charset="-122"/>
                <a:ea typeface="Microsoft YaHei" panose="020B0503020204020204" pitchFamily="34" charset="-122"/>
              </a:rPr>
              <a:t>与其他词级别算法类似，其基本组成部分也是由</a:t>
            </a:r>
            <a:r>
              <a:rPr lang="zh-CN" altLang="en-US" sz="2000" b="1" dirty="0">
                <a:latin typeface="Microsoft YaHei" panose="020B0503020204020204" pitchFamily="34" charset="-122"/>
                <a:ea typeface="Microsoft YaHei" panose="020B0503020204020204" pitchFamily="34" charset="-122"/>
              </a:rPr>
              <a:t>单词重要性排序</a:t>
            </a:r>
            <a:r>
              <a:rPr lang="zh-CN" altLang="en-US" sz="2000" dirty="0">
                <a:latin typeface="Microsoft YaHei" panose="020B0503020204020204" pitchFamily="34" charset="-122"/>
                <a:ea typeface="Microsoft YaHei" panose="020B0503020204020204" pitchFamily="34" charset="-122"/>
              </a:rPr>
              <a:t>、</a:t>
            </a:r>
            <a:r>
              <a:rPr lang="zh-CN" altLang="en-US" sz="2000" b="1" dirty="0">
                <a:latin typeface="Microsoft YaHei" panose="020B0503020204020204" pitchFamily="34" charset="-122"/>
                <a:ea typeface="Microsoft YaHei" panose="020B0503020204020204" pitchFamily="34" charset="-122"/>
              </a:rPr>
              <a:t>替换词生成</a:t>
            </a:r>
            <a:r>
              <a:rPr lang="zh-CN" altLang="en-US" sz="2000" dirty="0">
                <a:latin typeface="Microsoft YaHei" panose="020B0503020204020204" pitchFamily="34" charset="-122"/>
                <a:ea typeface="Microsoft YaHei" panose="020B0503020204020204" pitchFamily="34" charset="-122"/>
              </a:rPr>
              <a:t>和</a:t>
            </a:r>
            <a:r>
              <a:rPr lang="zh-CN" altLang="en-US" sz="2000" b="1" dirty="0">
                <a:latin typeface="Microsoft YaHei" panose="020B0503020204020204" pitchFamily="34" charset="-122"/>
                <a:ea typeface="Microsoft YaHei" panose="020B0503020204020204" pitchFamily="34" charset="-122"/>
              </a:rPr>
              <a:t>生成质量评估</a:t>
            </a:r>
            <a:r>
              <a:rPr lang="zh-CN" altLang="en-US" sz="2000" dirty="0">
                <a:latin typeface="Microsoft YaHei" panose="020B0503020204020204" pitchFamily="34" charset="-122"/>
                <a:ea typeface="Microsoft YaHei" panose="020B0503020204020204" pitchFamily="34" charset="-122"/>
              </a:rPr>
              <a:t>三个部分组成。</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单词重要性排序方面</a:t>
            </a:r>
            <a:r>
              <a:rPr lang="zh-CN" altLang="en-US" sz="2000" dirty="0">
                <a:latin typeface="Microsoft YaHei" panose="020B0503020204020204" pitchFamily="34" charset="-122"/>
                <a:ea typeface="Microsoft YaHei" panose="020B0503020204020204" pitchFamily="34" charset="-122"/>
              </a:rPr>
              <a:t>，</a:t>
            </a:r>
            <a:r>
              <a:rPr lang="en-US" altLang="zh-CN" sz="2000" dirty="0" err="1">
                <a:latin typeface="Microsoft YaHei" panose="020B0503020204020204" pitchFamily="34" charset="-122"/>
                <a:ea typeface="Microsoft YaHei" panose="020B0503020204020204" pitchFamily="34" charset="-122"/>
              </a:rPr>
              <a:t>TextFooler</a:t>
            </a:r>
            <a:r>
              <a:rPr lang="zh-CN" altLang="en-US" sz="2000" dirty="0">
                <a:latin typeface="Microsoft YaHei" panose="020B0503020204020204" pitchFamily="34" charset="-122"/>
                <a:ea typeface="Microsoft YaHei" panose="020B0503020204020204" pitchFamily="34" charset="-122"/>
              </a:rPr>
              <a:t>算法针对白盒攻击和黑盒攻击分别进行了定义。</a:t>
            </a:r>
            <a:r>
              <a:rPr lang="zh-CN" altLang="en-US" sz="2000" b="1" dirty="0">
                <a:latin typeface="Microsoft YaHei" panose="020B0503020204020204" pitchFamily="34" charset="-122"/>
                <a:ea typeface="Microsoft YaHei" panose="020B0503020204020204" pitchFamily="34" charset="-122"/>
              </a:rPr>
              <a:t>白盒攻击</a:t>
            </a:r>
            <a:r>
              <a:rPr lang="zh-CN" altLang="en-US" sz="2000" dirty="0">
                <a:latin typeface="Microsoft YaHei" panose="020B0503020204020204" pitchFamily="34" charset="-122"/>
                <a:ea typeface="Microsoft YaHei" panose="020B0503020204020204" pitchFamily="34" charset="-122"/>
              </a:rPr>
              <a:t>方法能够获得受害模型的参数信息，因此可以借助预测损失对文本输入的梯度来确定输入词语的重要性分数：</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使用模型预测损失对输入的偏微分，可以确定对预测结果产生重要影响的词语。在计算出输入序列中所有词语的重要性分数后，对输入词语的重要性从大到小进行排序。</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在</a:t>
            </a:r>
            <a:r>
              <a:rPr lang="zh-CN" altLang="en-US" sz="2000" b="1" dirty="0">
                <a:latin typeface="Microsoft YaHei" panose="020B0503020204020204" pitchFamily="34" charset="-122"/>
                <a:ea typeface="Microsoft YaHei" panose="020B0503020204020204" pitchFamily="34" charset="-122"/>
              </a:rPr>
              <a:t>黑箱设定下</a:t>
            </a:r>
            <a:r>
              <a:rPr lang="zh-CN" altLang="en-US" sz="2000" dirty="0">
                <a:latin typeface="Microsoft YaHei" panose="020B0503020204020204" pitchFamily="34" charset="-122"/>
                <a:ea typeface="Microsoft YaHei" panose="020B0503020204020204" pitchFamily="34" charset="-122"/>
              </a:rPr>
              <a:t>，攻击者不知道模型结构、参数或训练数据。黑盒攻击方法无法得到受害模型的参数信息，只能通过提供的输入查询目标模型，得到预测结果和相应的置信度分数。将删除单词</a:t>
            </a:r>
            <a:r>
              <a:rPr lang="en-US" altLang="zh-CN" sz="2000" dirty="0">
                <a:latin typeface="Microsoft YaHei" panose="020B0503020204020204" pitchFamily="34" charset="-122"/>
                <a:ea typeface="Microsoft YaHei" panose="020B0503020204020204" pitchFamily="34" charset="-122"/>
              </a:rPr>
              <a:t>x</a:t>
            </a:r>
            <a:r>
              <a:rPr lang="en-US" altLang="zh-CN" sz="2000" baseline="-25000" dirty="0">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后的句子表示为                                                 </a:t>
            </a:r>
            <a:r>
              <a:rPr lang="en-US" altLang="zh-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并用</a:t>
            </a:r>
            <a:r>
              <a:rPr lang="en-US" altLang="zh-CN" sz="2000" dirty="0" err="1">
                <a:latin typeface="Microsoft YaHei" panose="020B0503020204020204" pitchFamily="34" charset="-122"/>
                <a:ea typeface="Microsoft YaHei" panose="020B0503020204020204" pitchFamily="34" charset="-122"/>
              </a:rPr>
              <a:t>f</a:t>
            </a:r>
            <a:r>
              <a:rPr lang="en-US" altLang="zh-CN" sz="2000" baseline="-25000" dirty="0" err="1">
                <a:latin typeface="Microsoft YaHei" panose="020B0503020204020204" pitchFamily="34" charset="-122"/>
                <a:ea typeface="Microsoft YaHei" panose="020B0503020204020204" pitchFamily="34" charset="-122"/>
              </a:rPr>
              <a:t>y</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表示模型对于 </a:t>
            </a:r>
            <a:r>
              <a:rPr lang="en-US" altLang="zh-CN" sz="2000" dirty="0">
                <a:latin typeface="Microsoft YaHei" panose="020B0503020204020204" pitchFamily="34" charset="-122"/>
                <a:ea typeface="Microsoft YaHei" panose="020B0503020204020204" pitchFamily="34" charset="-122"/>
              </a:rPr>
              <a:t>y</a:t>
            </a:r>
            <a:r>
              <a:rPr lang="zh-CN" altLang="en-US" sz="2000" dirty="0">
                <a:latin typeface="Microsoft YaHei" panose="020B0503020204020204" pitchFamily="34" charset="-122"/>
                <a:ea typeface="Microsoft YaHei" panose="020B0503020204020204" pitchFamily="34" charset="-122"/>
              </a:rPr>
              <a:t> 标签的预测分数。</a:t>
            </a:r>
            <a:endParaRPr lang="en-US" altLang="zh-CN" sz="2000" dirty="0">
              <a:latin typeface="Microsoft YaHei" panose="020B0503020204020204" pitchFamily="34" charset="-122"/>
              <a:ea typeface="Microsoft YaHei" panose="020B0503020204020204" pitchFamily="34" charset="-122"/>
            </a:endParaRPr>
          </a:p>
        </p:txBody>
      </p:sp>
      <p:pic>
        <p:nvPicPr>
          <p:cNvPr id="3" name="Picture 2">
            <a:extLst>
              <a:ext uri="{FF2B5EF4-FFF2-40B4-BE49-F238E27FC236}">
                <a16:creationId xmlns:a16="http://schemas.microsoft.com/office/drawing/2014/main" id="{D2E7C8EB-DDAF-40E3-06F1-87192607FE21}"/>
              </a:ext>
            </a:extLst>
          </p:cNvPr>
          <p:cNvPicPr>
            <a:picLocks noChangeAspect="1"/>
          </p:cNvPicPr>
          <p:nvPr/>
        </p:nvPicPr>
        <p:blipFill>
          <a:blip r:embed="rId3"/>
          <a:stretch>
            <a:fillRect/>
          </a:stretch>
        </p:blipFill>
        <p:spPr>
          <a:xfrm>
            <a:off x="4955819" y="2921961"/>
            <a:ext cx="2057400" cy="584200"/>
          </a:xfrm>
          <a:prstGeom prst="rect">
            <a:avLst/>
          </a:prstGeom>
        </p:spPr>
      </p:pic>
      <p:pic>
        <p:nvPicPr>
          <p:cNvPr id="4" name="Picture 3">
            <a:extLst>
              <a:ext uri="{FF2B5EF4-FFF2-40B4-BE49-F238E27FC236}">
                <a16:creationId xmlns:a16="http://schemas.microsoft.com/office/drawing/2014/main" id="{0AAC8375-82E0-182B-A34D-E10155FB3DA1}"/>
              </a:ext>
            </a:extLst>
          </p:cNvPr>
          <p:cNvPicPr>
            <a:picLocks noChangeAspect="1"/>
          </p:cNvPicPr>
          <p:nvPr/>
        </p:nvPicPr>
        <p:blipFill>
          <a:blip r:embed="rId4"/>
          <a:stretch>
            <a:fillRect/>
          </a:stretch>
        </p:blipFill>
        <p:spPr>
          <a:xfrm>
            <a:off x="1953657" y="5493519"/>
            <a:ext cx="3225800" cy="266700"/>
          </a:xfrm>
          <a:prstGeom prst="rect">
            <a:avLst/>
          </a:prstGeom>
        </p:spPr>
      </p:pic>
    </p:spTree>
    <p:extLst>
      <p:ext uri="{BB962C8B-B14F-4D97-AF65-F5344CB8AC3E}">
        <p14:creationId xmlns:p14="http://schemas.microsoft.com/office/powerpoint/2010/main" val="41253841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6388416"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词级别攻击方法</a:t>
            </a:r>
            <a:r>
              <a:rPr lang="en-US" altLang="zh-CN" sz="2400" b="1" dirty="0">
                <a:solidFill>
                  <a:schemeClr val="bg1"/>
                </a:solidFill>
                <a:latin typeface="微软雅黑" panose="020B0503020204020204" pitchFamily="34" charset="-122"/>
                <a:ea typeface="微软雅黑" panose="020B0503020204020204" pitchFamily="34" charset="-122"/>
              </a:rPr>
              <a:t>--</a:t>
            </a:r>
            <a:r>
              <a:rPr lang="en-US" altLang="zh-CN" sz="2400" b="1" dirty="0" err="1">
                <a:solidFill>
                  <a:schemeClr val="bg1"/>
                </a:solidFill>
                <a:latin typeface="微软雅黑" panose="020B0503020204020204" pitchFamily="34" charset="-122"/>
                <a:ea typeface="微软雅黑" panose="020B0503020204020204" pitchFamily="34" charset="-122"/>
              </a:rPr>
              <a:t>TextFooler</a:t>
            </a:r>
            <a:r>
              <a:rPr lang="zh-CN" altLang="en-US" sz="2400" b="1" dirty="0">
                <a:solidFill>
                  <a:schemeClr val="bg1"/>
                </a:solidFill>
                <a:latin typeface="微软雅黑" panose="020B0503020204020204" pitchFamily="34" charset="-122"/>
                <a:ea typeface="微软雅黑" panose="020B0503020204020204" pitchFamily="34" charset="-122"/>
              </a:rPr>
              <a:t>词级别攻击方法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25</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41852"/>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重要性得分 </a:t>
            </a:r>
            <a:r>
              <a:rPr lang="en-US" altLang="zh-CN" sz="2000" dirty="0" err="1">
                <a:latin typeface="Microsoft YaHei" panose="020B0503020204020204" pitchFamily="34" charset="-122"/>
                <a:ea typeface="Microsoft YaHei" panose="020B0503020204020204" pitchFamily="34" charset="-122"/>
              </a:rPr>
              <a:t>I</a:t>
            </a:r>
            <a:r>
              <a:rPr lang="en-US" altLang="zh-CN" sz="2000" baseline="-25000" dirty="0" err="1">
                <a:latin typeface="Microsoft YaHei" panose="020B0503020204020204" pitchFamily="34" charset="-122"/>
                <a:ea typeface="Microsoft YaHei" panose="020B0503020204020204" pitchFamily="34" charset="-122"/>
              </a:rPr>
              <a:t>xi</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可以通过删除单词 </a:t>
            </a:r>
            <a:r>
              <a:rPr lang="en-US" altLang="zh-CN" sz="2000" dirty="0">
                <a:latin typeface="Microsoft YaHei" panose="020B0503020204020204" pitchFamily="34" charset="-122"/>
                <a:ea typeface="Microsoft YaHei" panose="020B0503020204020204" pitchFamily="34" charset="-122"/>
              </a:rPr>
              <a:t>x</a:t>
            </a:r>
            <a:r>
              <a:rPr lang="en-US" altLang="zh-CN" sz="2000" baseline="-25000" dirty="0">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 前后的预测结果变化进行计算，其定义如下：</a:t>
            </a:r>
            <a:endParaRPr lang="en-US" altLang="zh-CN" sz="2000" dirty="0">
              <a:latin typeface="Microsoft YaHei" panose="020B0503020204020204" pitchFamily="34" charset="-122"/>
              <a:ea typeface="Microsoft YaHei" panose="020B0503020204020204" pitchFamily="34" charset="-122"/>
            </a:endParaRPr>
          </a:p>
        </p:txBody>
      </p:sp>
      <p:pic>
        <p:nvPicPr>
          <p:cNvPr id="6" name="Picture 5">
            <a:extLst>
              <a:ext uri="{FF2B5EF4-FFF2-40B4-BE49-F238E27FC236}">
                <a16:creationId xmlns:a16="http://schemas.microsoft.com/office/drawing/2014/main" id="{1CA7B664-1BF1-F31F-542D-7D2DE311B5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8319" y="1521290"/>
            <a:ext cx="7772400" cy="1017605"/>
          </a:xfrm>
          <a:prstGeom prst="rect">
            <a:avLst/>
          </a:prstGeom>
        </p:spPr>
      </p:pic>
      <p:sp>
        <p:nvSpPr>
          <p:cNvPr id="8" name="TextBox 7">
            <a:extLst>
              <a:ext uri="{FF2B5EF4-FFF2-40B4-BE49-F238E27FC236}">
                <a16:creationId xmlns:a16="http://schemas.microsoft.com/office/drawing/2014/main" id="{3A7E72D8-CAED-FCC2-BA57-689EE8CE0DC4}"/>
              </a:ext>
            </a:extLst>
          </p:cNvPr>
          <p:cNvSpPr txBox="1"/>
          <p:nvPr/>
        </p:nvSpPr>
        <p:spPr>
          <a:xfrm>
            <a:off x="386995" y="2841778"/>
            <a:ext cx="11373204" cy="2519344"/>
          </a:xfrm>
          <a:prstGeom prst="rect">
            <a:avLst/>
          </a:prstGeom>
          <a:noFill/>
        </p:spPr>
        <p:txBody>
          <a:bodyPr wrap="square">
            <a:spAutoFit/>
          </a:bodyPr>
          <a:lstStyle/>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在获得词语的重要性分数后，将按照重要性从大到小的顺序对词语进行依次替换。替换词需满足以下要求：(1) 语义与原始词汇有较高的语义相似性；(2) 符合上下文语境；(3) 能够使得受害者模型产生错误的预测结果。</a:t>
            </a:r>
          </a:p>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为了确保生成样本的语义连贯以及语法正确</a:t>
            </a:r>
            <a:r>
              <a:rPr lang="zh-CN" altLang="en-US" sz="2000" dirty="0">
                <a:latin typeface="Microsoft YaHei" panose="020B0503020204020204" pitchFamily="34" charset="-122"/>
                <a:ea typeface="Microsoft YaHei" panose="020B0503020204020204" pitchFamily="34" charset="-122"/>
              </a:rPr>
              <a:t>，通常会对生成样本进行词性检验来确保对抗文本的句法结构和原始样本基本保持不变。在对抗样本的生成过程中，除了需要替换使得模型预测结果发生最大变化的词，还要计算原始输入 </a:t>
            </a:r>
            <a:r>
              <a:rPr lang="en-US"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和对抗样本 </a:t>
            </a:r>
            <a:r>
              <a:rPr lang="en-US" sz="2000" dirty="0" err="1">
                <a:latin typeface="Microsoft YaHei" panose="020B0503020204020204" pitchFamily="34" charset="-122"/>
                <a:ea typeface="Microsoft YaHei" panose="020B0503020204020204" pitchFamily="34" charset="-122"/>
              </a:rPr>
              <a:t>x</a:t>
            </a:r>
            <a:r>
              <a:rPr lang="en-US" sz="2000" baseline="-25000" dirty="0" err="1">
                <a:latin typeface="Microsoft YaHei" panose="020B0503020204020204" pitchFamily="34" charset="-122"/>
                <a:ea typeface="Microsoft YaHei" panose="020B0503020204020204" pitchFamily="34" charset="-122"/>
              </a:rPr>
              <a:t>adv</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之间的句子语义相似度。</a:t>
            </a:r>
            <a:endParaRPr lang="en-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6873201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50706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词级别攻击方法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句子级别攻击方法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26</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596836"/>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与字符级别和词级别攻击方法直接在输入空间内搜索对抗样本的方式不同，</a:t>
            </a:r>
            <a:r>
              <a:rPr lang="zh-CN" altLang="en-US" sz="2000" b="1" dirty="0">
                <a:latin typeface="Microsoft YaHei" panose="020B0503020204020204" pitchFamily="34" charset="-122"/>
                <a:ea typeface="Microsoft YaHei" panose="020B0503020204020204" pitchFamily="34" charset="-122"/>
              </a:rPr>
              <a:t>句子级别的攻击方法</a:t>
            </a:r>
            <a:r>
              <a:rPr lang="zh-CN" altLang="en-US" sz="2000" dirty="0">
                <a:latin typeface="Microsoft YaHei" panose="020B0503020204020204" pitchFamily="34" charset="-122"/>
                <a:ea typeface="Microsoft YaHei" panose="020B0503020204020204" pitchFamily="34" charset="-122"/>
              </a:rPr>
              <a:t>是在输入样本 </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的特征空间 </a:t>
            </a:r>
            <a:r>
              <a:rPr lang="en-US" altLang="zh-CN" sz="2000" dirty="0">
                <a:latin typeface="Microsoft YaHei" panose="020B0503020204020204" pitchFamily="34" charset="-122"/>
                <a:ea typeface="Microsoft YaHei" panose="020B0503020204020204" pitchFamily="34" charset="-122"/>
              </a:rPr>
              <a:t>z</a:t>
            </a:r>
            <a:r>
              <a:rPr lang="zh-CN" altLang="en-US" sz="2000" dirty="0">
                <a:latin typeface="Microsoft YaHei" panose="020B0503020204020204" pitchFamily="34" charset="-122"/>
                <a:ea typeface="Microsoft YaHei" panose="020B0503020204020204" pitchFamily="34" charset="-122"/>
              </a:rPr>
              <a:t> 中搜索对抗样本。句子级别的攻击方法</a:t>
            </a:r>
            <a:r>
              <a:rPr lang="en-US" altLang="zh-CN" sz="2000" dirty="0">
                <a:latin typeface="Microsoft YaHei" panose="020B0503020204020204" pitchFamily="34" charset="-122"/>
                <a:ea typeface="Microsoft YaHei" panose="020B0503020204020204" pitchFamily="34" charset="-122"/>
              </a:rPr>
              <a:t>AEGAN</a:t>
            </a:r>
            <a:r>
              <a:rPr lang="zh-CN" altLang="en-US" sz="2000" dirty="0">
                <a:latin typeface="Microsoft YaHei" panose="020B0503020204020204" pitchFamily="34" charset="-122"/>
                <a:ea typeface="Microsoft YaHei" panose="020B0503020204020204" pitchFamily="34" charset="-122"/>
              </a:rPr>
              <a:t>不在输入空间中直接寻找对抗样本 </a:t>
            </a:r>
            <a:r>
              <a:rPr lang="en-US" altLang="zh-CN" sz="2000" dirty="0">
                <a:latin typeface="Microsoft YaHei" panose="020B0503020204020204" pitchFamily="34" charset="-122"/>
                <a:ea typeface="Microsoft YaHei" panose="020B0503020204020204" pitchFamily="34" charset="-122"/>
              </a:rPr>
              <a:t>x</a:t>
            </a:r>
            <a:r>
              <a:rPr lang="en-US" altLang="zh-CN" sz="2000" baseline="30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，而是在根据潜在数据分布 </a:t>
            </a:r>
            <a:r>
              <a:rPr lang="en-US" altLang="zh-CN" sz="2000" dirty="0" err="1">
                <a:latin typeface="Microsoft YaHei" panose="020B0503020204020204" pitchFamily="34" charset="-122"/>
                <a:ea typeface="Microsoft YaHei" panose="020B0503020204020204" pitchFamily="34" charset="-122"/>
              </a:rPr>
              <a:t>P</a:t>
            </a:r>
            <a:r>
              <a:rPr lang="en-US" altLang="zh-CN" sz="2000" baseline="-25000" dirty="0" err="1">
                <a:latin typeface="Microsoft YaHei" panose="020B0503020204020204" pitchFamily="34" charset="-122"/>
                <a:ea typeface="Microsoft YaHei" panose="020B0503020204020204" pitchFamily="34" charset="-122"/>
              </a:rPr>
              <a:t>x</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寻找对抗表示 </a:t>
            </a:r>
            <a:r>
              <a:rPr lang="en-US" altLang="zh-CN" sz="2000" dirty="0">
                <a:latin typeface="Microsoft YaHei" panose="020B0503020204020204" pitchFamily="34" charset="-122"/>
                <a:ea typeface="Microsoft YaHei" panose="020B0503020204020204" pitchFamily="34" charset="-122"/>
              </a:rPr>
              <a:t>z</a:t>
            </a:r>
            <a:r>
              <a:rPr lang="en-US" altLang="zh-CN" sz="2000" baseline="30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，然后在生成模型的帮助下将其映射回 </a:t>
            </a:r>
            <a:r>
              <a:rPr lang="en-US" altLang="zh-CN" sz="2000" dirty="0">
                <a:latin typeface="Microsoft YaHei" panose="020B0503020204020204" pitchFamily="34" charset="-122"/>
                <a:ea typeface="Microsoft YaHei" panose="020B0503020204020204" pitchFamily="34" charset="-122"/>
              </a:rPr>
              <a:t>x</a:t>
            </a:r>
            <a:r>
              <a:rPr lang="en-US" altLang="zh-CN" sz="2000" baseline="30000" dirty="0">
                <a:latin typeface="Microsoft YaHei" panose="020B0503020204020204" pitchFamily="34" charset="-122"/>
                <a:ea typeface="Microsoft YaHei" panose="020B0503020204020204" pitchFamily="34" charset="-122"/>
              </a:rPr>
              <a:t>∗</a:t>
            </a:r>
            <a:r>
              <a:rPr lang="zh-CN" altLang="en-US" sz="2000" baseline="30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，从而获得对抗样本。</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为了解决上述问题，可以借助</a:t>
            </a:r>
            <a:r>
              <a:rPr lang="zh-CN" altLang="en-US" sz="2000" b="1" dirty="0">
                <a:latin typeface="Microsoft YaHei" panose="020B0503020204020204" pitchFamily="34" charset="-122"/>
                <a:ea typeface="Microsoft YaHei" panose="020B0503020204020204" pitchFamily="34" charset="-122"/>
              </a:rPr>
              <a:t>生成模型来学习从潜在的低维表征到分布 </a:t>
            </a:r>
            <a:r>
              <a:rPr lang="en-US" altLang="zh-CN" sz="2000" b="1" dirty="0" err="1">
                <a:latin typeface="Microsoft YaHei" panose="020B0503020204020204" pitchFamily="34" charset="-122"/>
                <a:ea typeface="Microsoft YaHei" panose="020B0503020204020204" pitchFamily="34" charset="-122"/>
              </a:rPr>
              <a:t>P</a:t>
            </a:r>
            <a:r>
              <a:rPr lang="en-US" altLang="zh-CN" sz="2000" b="1" baseline="-25000" dirty="0" err="1">
                <a:latin typeface="Microsoft YaHei" panose="020B0503020204020204" pitchFamily="34" charset="-122"/>
                <a:ea typeface="Microsoft YaHei" panose="020B0503020204020204" pitchFamily="34" charset="-122"/>
              </a:rPr>
              <a:t>x</a:t>
            </a:r>
            <a:r>
              <a:rPr lang="zh-CN" altLang="en-US" sz="2000" b="1" dirty="0">
                <a:latin typeface="Microsoft YaHei" panose="020B0503020204020204" pitchFamily="34" charset="-122"/>
                <a:ea typeface="Microsoft YaHei" panose="020B0503020204020204" pitchFamily="34" charset="-122"/>
              </a:rPr>
              <a:t> 的映射</a:t>
            </a:r>
            <a:r>
              <a:rPr lang="zh-CN" altLang="en-US" sz="2000" dirty="0">
                <a:latin typeface="Microsoft YaHei" panose="020B0503020204020204" pitchFamily="34" charset="-122"/>
                <a:ea typeface="Microsoft YaHei" panose="020B0503020204020204" pitchFamily="34" charset="-122"/>
              </a:rPr>
              <a:t>。这里可以使用对抗生成网络（</a:t>
            </a:r>
            <a:r>
              <a:rPr lang="en-US" altLang="zh-CN" sz="2000" dirty="0">
                <a:latin typeface="Microsoft YaHei" panose="020B0503020204020204" pitchFamily="34" charset="-122"/>
                <a:ea typeface="Microsoft YaHei" panose="020B0503020204020204" pitchFamily="34" charset="-122"/>
              </a:rPr>
              <a:t>Generative Adversarial Networks</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GAN</a:t>
            </a:r>
            <a:r>
              <a:rPr lang="zh-CN" altLang="en-US" sz="2000" dirty="0">
                <a:latin typeface="Microsoft YaHei" panose="020B0503020204020204" pitchFamily="34" charset="-122"/>
                <a:ea typeface="Microsoft YaHei" panose="020B0503020204020204" pitchFamily="34" charset="-122"/>
              </a:rPr>
              <a:t>）来建模上述过程。</a:t>
            </a:r>
            <a:r>
              <a:rPr lang="en-US" altLang="zh-CN" sz="2000" dirty="0">
                <a:latin typeface="Microsoft YaHei" panose="020B0503020204020204" pitchFamily="34" charset="-122"/>
                <a:ea typeface="Microsoft YaHei" panose="020B0503020204020204" pitchFamily="34" charset="-122"/>
              </a:rPr>
              <a:t>GAN</a:t>
            </a:r>
            <a:r>
              <a:rPr lang="zh-CN" altLang="en-US" sz="2000" dirty="0">
                <a:latin typeface="Microsoft YaHei" panose="020B0503020204020204" pitchFamily="34" charset="-122"/>
                <a:ea typeface="Microsoft YaHei" panose="020B0503020204020204" pitchFamily="34" charset="-122"/>
              </a:rPr>
              <a:t>模型包含生成器和判别器两个模型，通过通过这两个网络之间的最小化博弈过程完成训练。给定大量未标记的实例 </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作为训练数据，生成器 </a:t>
            </a:r>
            <a:r>
              <a:rPr lang="en-US" altLang="zh-CN" sz="2000" dirty="0">
                <a:latin typeface="Microsoft YaHei" panose="020B0503020204020204" pitchFamily="34" charset="-122"/>
                <a:ea typeface="Microsoft YaHei" panose="020B0503020204020204" pitchFamily="34" charset="-122"/>
              </a:rPr>
              <a:t>G</a:t>
            </a:r>
            <a:r>
              <a:rPr lang="el-GR" sz="2000" b="0" i="0" baseline="-25000" dirty="0">
                <a:effectLst/>
                <a:latin typeface="Times New Roman" panose="02020603050405020304" pitchFamily="18" charset="0"/>
              </a:rPr>
              <a:t>θ</a:t>
            </a:r>
            <a:r>
              <a:rPr lang="zh-CN" altLang="en-US" sz="2000" b="0" i="0" baseline="-25000" dirty="0">
                <a:effectLst/>
                <a:latin typeface="Times New Roman" panose="02020603050405020304" pitchFamily="18" charset="0"/>
              </a:rPr>
              <a:t> </a:t>
            </a:r>
            <a:r>
              <a:rPr lang="zh-CN" altLang="en-US" sz="2000" dirty="0">
                <a:latin typeface="Microsoft YaHei" panose="020B0503020204020204" pitchFamily="34" charset="-122"/>
                <a:ea typeface="Microsoft YaHei" panose="020B0503020204020204" pitchFamily="34" charset="-122"/>
              </a:rPr>
              <a:t>学习将分布为 </a:t>
            </a:r>
            <a:r>
              <a:rPr lang="en-US" altLang="zh-CN" sz="2000" dirty="0" err="1">
                <a:latin typeface="Microsoft YaHei" panose="020B0503020204020204" pitchFamily="34" charset="-122"/>
                <a:ea typeface="Microsoft YaHei" panose="020B0503020204020204" pitchFamily="34" charset="-122"/>
              </a:rPr>
              <a:t>p</a:t>
            </a:r>
            <a:r>
              <a:rPr lang="en-US" altLang="zh-CN" sz="2000" baseline="-25000" dirty="0" err="1">
                <a:latin typeface="Microsoft YaHei" panose="020B0503020204020204" pitchFamily="34" charset="-122"/>
                <a:ea typeface="Microsoft YaHei" panose="020B0503020204020204" pitchFamily="34" charset="-122"/>
              </a:rPr>
              <a:t>z</a:t>
            </a:r>
            <a:r>
              <a:rPr lang="en-US" altLang="zh-CN" sz="2000" baseline="-25000" dirty="0">
                <a:latin typeface="Microsoft YaHei" panose="020B0503020204020204" pitchFamily="34" charset="-122"/>
                <a:ea typeface="Microsoft YaHei" panose="020B0503020204020204" pitchFamily="34" charset="-122"/>
              </a:rPr>
              <a:t>(z)</a:t>
            </a:r>
            <a:r>
              <a:rPr lang="zh-CN" altLang="en-US" sz="2000" dirty="0">
                <a:latin typeface="Microsoft YaHei" panose="020B0503020204020204" pitchFamily="34" charset="-122"/>
                <a:ea typeface="Microsoft YaHei" panose="020B0503020204020204" pitchFamily="34" charset="-122"/>
              </a:rPr>
              <a:t>（其中            ）的噪声映射到尽可能接近训练数据的合成数据。判别器</a:t>
            </a:r>
            <a:r>
              <a:rPr lang="en-US" altLang="zh-CN" sz="2000" dirty="0">
                <a:latin typeface="Microsoft YaHei" panose="020B0503020204020204" pitchFamily="34" charset="-122"/>
                <a:ea typeface="Microsoft YaHei" panose="020B0503020204020204" pitchFamily="34" charset="-122"/>
              </a:rPr>
              <a:t>D</a:t>
            </a:r>
            <a:r>
              <a:rPr lang="el-GR" sz="2000" b="0" i="0" baseline="-25000" dirty="0">
                <a:effectLst/>
                <a:latin typeface="Times New Roman" panose="02020603050405020304" pitchFamily="18" charset="0"/>
              </a:rPr>
              <a:t>ω</a:t>
            </a:r>
            <a:r>
              <a:rPr lang="zh-CN" altLang="en-US" sz="2000" b="0" i="0" baseline="-25000" dirty="0">
                <a:effectLst/>
                <a:latin typeface="Times New Roman" panose="02020603050405020304" pitchFamily="18" charset="0"/>
              </a:rPr>
              <a:t> </a:t>
            </a:r>
            <a:r>
              <a:rPr lang="zh-CN" altLang="en-US" sz="2000" dirty="0">
                <a:latin typeface="Microsoft YaHei" panose="020B0503020204020204" pitchFamily="34" charset="-122"/>
                <a:ea typeface="Microsoft YaHei" panose="020B0503020204020204" pitchFamily="34" charset="-122"/>
              </a:rPr>
              <a:t>训练目标为将</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的真实数据样本与生成器的输出进行区分。</a:t>
            </a:r>
          </a:p>
          <a:p>
            <a:pPr algn="just">
              <a:lnSpc>
                <a:spcPct val="125000"/>
              </a:lnSpc>
              <a:spcBef>
                <a:spcPts val="1200"/>
              </a:spcBef>
            </a:pPr>
            <a:r>
              <a:rPr lang="en-US" altLang="zh-CN" sz="2000" dirty="0">
                <a:latin typeface="Microsoft YaHei" panose="020B0503020204020204" pitchFamily="34" charset="-122"/>
                <a:ea typeface="Microsoft YaHei" panose="020B0503020204020204" pitchFamily="34" charset="-122"/>
              </a:rPr>
              <a:t>GAN</a:t>
            </a:r>
            <a:r>
              <a:rPr lang="zh-CN" altLang="en-US" sz="2000" dirty="0">
                <a:latin typeface="Microsoft YaHei" panose="020B0503020204020204" pitchFamily="34" charset="-122"/>
                <a:ea typeface="Microsoft YaHei" panose="020B0503020204020204" pitchFamily="34" charset="-122"/>
              </a:rPr>
              <a:t>原始目标在实践中难以优化，文献</a:t>
            </a:r>
            <a:r>
              <a:rPr lang="en-US" altLang="zh-CN" sz="2000" dirty="0">
                <a:latin typeface="Microsoft YaHei" panose="020B0503020204020204" pitchFamily="34" charset="-122"/>
                <a:ea typeface="Microsoft YaHei" panose="020B0503020204020204" pitchFamily="34" charset="-122"/>
              </a:rPr>
              <a:t>[718]</a:t>
            </a:r>
            <a:r>
              <a:rPr lang="zh-CN" altLang="en-US" sz="2000" dirty="0">
                <a:latin typeface="Microsoft YaHei" panose="020B0503020204020204" pitchFamily="34" charset="-122"/>
                <a:ea typeface="Microsoft YaHei" panose="020B0503020204020204" pitchFamily="34" charset="-122"/>
              </a:rPr>
              <a:t>提出了</a:t>
            </a:r>
            <a:r>
              <a:rPr lang="en-US" altLang="zh-CN" sz="2000" dirty="0">
                <a:latin typeface="Microsoft YaHei" panose="020B0503020204020204" pitchFamily="34" charset="-122"/>
                <a:ea typeface="Microsoft YaHei" panose="020B0503020204020204" pitchFamily="34" charset="-122"/>
              </a:rPr>
              <a:t>Wasserstein GAN</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WGAN</a:t>
            </a:r>
            <a:r>
              <a:rPr lang="zh-CN" altLang="en-US" sz="2000" dirty="0">
                <a:latin typeface="Microsoft YaHei" panose="020B0503020204020204" pitchFamily="34" charset="-122"/>
                <a:ea typeface="Microsoft YaHei" panose="020B0503020204020204" pitchFamily="34" charset="-122"/>
              </a:rPr>
              <a:t>）算法，使用</a:t>
            </a:r>
            <a:r>
              <a:rPr lang="en-US" altLang="zh-CN" sz="2000" dirty="0">
                <a:latin typeface="Microsoft YaHei" panose="020B0503020204020204" pitchFamily="34" charset="-122"/>
                <a:ea typeface="Microsoft YaHei" panose="020B0503020204020204" pitchFamily="34" charset="-122"/>
              </a:rPr>
              <a:t>Wasserstein-1</a:t>
            </a:r>
            <a:r>
              <a:rPr lang="zh-CN" altLang="en-US" sz="2000" dirty="0">
                <a:latin typeface="Microsoft YaHei" panose="020B0503020204020204" pitchFamily="34" charset="-122"/>
                <a:ea typeface="Microsoft YaHei" panose="020B0503020204020204" pitchFamily="34" charset="-122"/>
              </a:rPr>
              <a:t>距离将目标细化为：</a:t>
            </a:r>
          </a:p>
        </p:txBody>
      </p:sp>
      <p:pic>
        <p:nvPicPr>
          <p:cNvPr id="5" name="Picture 4">
            <a:extLst>
              <a:ext uri="{FF2B5EF4-FFF2-40B4-BE49-F238E27FC236}">
                <a16:creationId xmlns:a16="http://schemas.microsoft.com/office/drawing/2014/main" id="{A74BED25-FD14-4C24-50C4-9BB5BD0647A4}"/>
              </a:ext>
            </a:extLst>
          </p:cNvPr>
          <p:cNvPicPr>
            <a:picLocks noChangeAspect="1"/>
          </p:cNvPicPr>
          <p:nvPr/>
        </p:nvPicPr>
        <p:blipFill>
          <a:blip r:embed="rId3"/>
          <a:stretch>
            <a:fillRect/>
          </a:stretch>
        </p:blipFill>
        <p:spPr>
          <a:xfrm>
            <a:off x="6874081" y="3890241"/>
            <a:ext cx="723900" cy="241300"/>
          </a:xfrm>
          <a:prstGeom prst="rect">
            <a:avLst/>
          </a:prstGeom>
        </p:spPr>
      </p:pic>
      <p:pic>
        <p:nvPicPr>
          <p:cNvPr id="6" name="Picture 5">
            <a:extLst>
              <a:ext uri="{FF2B5EF4-FFF2-40B4-BE49-F238E27FC236}">
                <a16:creationId xmlns:a16="http://schemas.microsoft.com/office/drawing/2014/main" id="{BA637EE8-4C61-81DB-8510-65FD06B73649}"/>
              </a:ext>
            </a:extLst>
          </p:cNvPr>
          <p:cNvPicPr>
            <a:picLocks noChangeAspect="1"/>
          </p:cNvPicPr>
          <p:nvPr/>
        </p:nvPicPr>
        <p:blipFill>
          <a:blip r:embed="rId4"/>
          <a:stretch>
            <a:fillRect/>
          </a:stretch>
        </p:blipFill>
        <p:spPr>
          <a:xfrm>
            <a:off x="3097008" y="5778963"/>
            <a:ext cx="5775021" cy="392178"/>
          </a:xfrm>
          <a:prstGeom prst="rect">
            <a:avLst/>
          </a:prstGeom>
        </p:spPr>
      </p:pic>
    </p:spTree>
    <p:extLst>
      <p:ext uri="{BB962C8B-B14F-4D97-AF65-F5344CB8AC3E}">
        <p14:creationId xmlns:p14="http://schemas.microsoft.com/office/powerpoint/2010/main" val="24837523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50706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词级别攻击方法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句子级别攻击方法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27</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826573"/>
          </a:xfrm>
          <a:prstGeom prst="rect">
            <a:avLst/>
          </a:prstGeom>
          <a:noFill/>
        </p:spPr>
        <p:txBody>
          <a:bodyPr wrap="square">
            <a:spAutoFit/>
          </a:bodyPr>
          <a:lstStyle/>
          <a:p>
            <a:pPr algn="just">
              <a:lnSpc>
                <a:spcPct val="125000"/>
              </a:lnSpc>
              <a:spcBef>
                <a:spcPts val="1200"/>
              </a:spcBef>
            </a:pPr>
            <a:r>
              <a:rPr lang="en-US" altLang="zh-CN" sz="2000" dirty="0">
                <a:latin typeface="Microsoft YaHei" panose="020B0503020204020204" pitchFamily="34" charset="-122"/>
                <a:ea typeface="Microsoft YaHei" panose="020B0503020204020204" pitchFamily="34" charset="-122"/>
              </a:rPr>
              <a:t>AEGAN</a:t>
            </a:r>
            <a:r>
              <a:rPr lang="zh-CN" altLang="en-US" sz="2000" dirty="0">
                <a:latin typeface="Microsoft YaHei" panose="020B0503020204020204" pitchFamily="34" charset="-122"/>
                <a:ea typeface="Microsoft YaHei" panose="020B0503020204020204" pitchFamily="34" charset="-122"/>
              </a:rPr>
              <a:t>算法基于</a:t>
            </a:r>
            <a:r>
              <a:rPr lang="en-US" altLang="zh-CN" sz="2000" dirty="0">
                <a:latin typeface="Microsoft YaHei" panose="020B0503020204020204" pitchFamily="34" charset="-122"/>
                <a:ea typeface="Microsoft YaHei" panose="020B0503020204020204" pitchFamily="34" charset="-122"/>
              </a:rPr>
              <a:t>WGAN</a:t>
            </a:r>
            <a:r>
              <a:rPr lang="zh-CN" altLang="en-US" sz="2000" dirty="0">
                <a:latin typeface="Microsoft YaHei" panose="020B0503020204020204" pitchFamily="34" charset="-122"/>
                <a:ea typeface="Microsoft YaHei" panose="020B0503020204020204" pitchFamily="34" charset="-122"/>
              </a:rPr>
              <a:t>的结构作为生成框架的一部分来生成尽可能与原始样本分布接近的对抗样本。算法框架如下图所示。</a:t>
            </a:r>
            <a:r>
              <a:rPr lang="en-US" altLang="zh-CN" sz="2000" dirty="0">
                <a:latin typeface="Microsoft YaHei" panose="020B0503020204020204" pitchFamily="34" charset="-122"/>
                <a:ea typeface="Microsoft YaHei" panose="020B0503020204020204" pitchFamily="34" charset="-122"/>
              </a:rPr>
              <a:t>AEGAN</a:t>
            </a:r>
            <a:r>
              <a:rPr lang="zh-CN" altLang="en-US" sz="2000" dirty="0">
                <a:latin typeface="Microsoft YaHei" panose="020B0503020204020204" pitchFamily="34" charset="-122"/>
                <a:ea typeface="Microsoft YaHei" panose="020B0503020204020204" pitchFamily="34" charset="-122"/>
              </a:rPr>
              <a:t>主要包含生成器和逆变器两个模块。</a:t>
            </a:r>
            <a:endParaRPr lang="en-US" altLang="zh-CN" sz="2000"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43B5F77C-A308-EF68-8DE5-623BE7A904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4758" y="2540371"/>
            <a:ext cx="6882485" cy="3229223"/>
          </a:xfrm>
          <a:prstGeom prst="rect">
            <a:avLst/>
          </a:prstGeom>
        </p:spPr>
      </p:pic>
      <p:sp>
        <p:nvSpPr>
          <p:cNvPr id="8" name="TextBox 7">
            <a:extLst>
              <a:ext uri="{FF2B5EF4-FFF2-40B4-BE49-F238E27FC236}">
                <a16:creationId xmlns:a16="http://schemas.microsoft.com/office/drawing/2014/main" id="{90154DC9-69CA-C96A-1D26-7C1BCAED1014}"/>
              </a:ext>
            </a:extLst>
          </p:cNvPr>
          <p:cNvSpPr txBox="1"/>
          <p:nvPr/>
        </p:nvSpPr>
        <p:spPr>
          <a:xfrm>
            <a:off x="3047011" y="5861081"/>
            <a:ext cx="6097978" cy="369332"/>
          </a:xfrm>
          <a:prstGeom prst="rect">
            <a:avLst/>
          </a:prstGeom>
          <a:noFill/>
        </p:spPr>
        <p:txBody>
          <a:bodyPr wrap="square">
            <a:spAutoFit/>
          </a:bodyPr>
          <a:lstStyle/>
          <a:p>
            <a:pPr algn="ctr"/>
            <a:r>
              <a:rPr lang="zh-CN" altLang="en-US" b="0" i="0" dirty="0">
                <a:effectLst/>
                <a:latin typeface="Microsoft YaHei" panose="020B0503020204020204" pitchFamily="34" charset="-122"/>
                <a:ea typeface="Microsoft YaHei" panose="020B0503020204020204" pitchFamily="34" charset="-122"/>
              </a:rPr>
              <a:t>图 </a:t>
            </a:r>
            <a:r>
              <a:rPr lang="en-US" altLang="zh-CN" b="0" i="0" dirty="0">
                <a:effectLst/>
                <a:latin typeface="Microsoft YaHei" panose="020B0503020204020204" pitchFamily="34" charset="-122"/>
                <a:ea typeface="Microsoft YaHei" panose="020B0503020204020204" pitchFamily="34" charset="-122"/>
              </a:rPr>
              <a:t>13.3 </a:t>
            </a:r>
            <a:r>
              <a:rPr lang="zh-CN" altLang="en-US" b="0" i="0" dirty="0">
                <a:effectLst/>
                <a:latin typeface="Microsoft YaHei" panose="020B0503020204020204" pitchFamily="34" charset="-122"/>
                <a:ea typeface="Microsoft YaHei" panose="020B0503020204020204" pitchFamily="34" charset="-122"/>
              </a:rPr>
              <a:t>句子级别攻击方法</a:t>
            </a:r>
            <a:endParaRPr lang="en-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4365535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507061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词级别攻击方法</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句子级别攻击方法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28</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1596014"/>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为了更加自然地生成目标领域的样本，</a:t>
            </a:r>
            <a:r>
              <a:rPr lang="en-US" altLang="zh-CN" sz="2000" dirty="0">
                <a:latin typeface="Microsoft YaHei" panose="020B0503020204020204" pitchFamily="34" charset="-122"/>
                <a:ea typeface="Microsoft YaHei" panose="020B0503020204020204" pitchFamily="34" charset="-122"/>
              </a:rPr>
              <a:t>AEGAN</a:t>
            </a:r>
            <a:r>
              <a:rPr lang="zh-CN" altLang="en-US" sz="2000" dirty="0">
                <a:latin typeface="Microsoft YaHei" panose="020B0503020204020204" pitchFamily="34" charset="-122"/>
                <a:ea typeface="Microsoft YaHei" panose="020B0503020204020204" pitchFamily="34" charset="-122"/>
              </a:rPr>
              <a:t>首先利用语料 </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训练一个</a:t>
            </a:r>
            <a:r>
              <a:rPr lang="en-US" altLang="zh-CN" sz="2000" dirty="0">
                <a:latin typeface="Microsoft YaHei" panose="020B0503020204020204" pitchFamily="34" charset="-122"/>
                <a:ea typeface="Microsoft YaHei" panose="020B0503020204020204" pitchFamily="34" charset="-122"/>
              </a:rPr>
              <a:t>WGAN</a:t>
            </a:r>
            <a:r>
              <a:rPr lang="zh-CN" altLang="en-US" sz="2000" dirty="0">
                <a:latin typeface="Microsoft YaHei" panose="020B0503020204020204" pitchFamily="34" charset="-122"/>
                <a:ea typeface="Microsoft YaHei" panose="020B0503020204020204" pitchFamily="34" charset="-122"/>
              </a:rPr>
              <a:t>模型，这里仅使用</a:t>
            </a:r>
            <a:r>
              <a:rPr lang="en-US" altLang="zh-CN" sz="2000" dirty="0">
                <a:latin typeface="Microsoft YaHei" panose="020B0503020204020204" pitchFamily="34" charset="-122"/>
                <a:ea typeface="Microsoft YaHei" panose="020B0503020204020204" pitchFamily="34" charset="-122"/>
              </a:rPr>
              <a:t>WGAN</a:t>
            </a:r>
            <a:r>
              <a:rPr lang="zh-CN" altLang="en-US" sz="2000" dirty="0">
                <a:latin typeface="Microsoft YaHei" panose="020B0503020204020204" pitchFamily="34" charset="-122"/>
                <a:ea typeface="Microsoft YaHei" panose="020B0503020204020204" pitchFamily="34" charset="-122"/>
              </a:rPr>
              <a:t>模型中的生成器  </a:t>
            </a:r>
            <a:r>
              <a:rPr lang="en-US" altLang="zh-CN" sz="2000" dirty="0">
                <a:latin typeface="Microsoft YaHei" panose="020B0503020204020204" pitchFamily="34" charset="-122"/>
                <a:ea typeface="Microsoft YaHei" panose="020B0503020204020204" pitchFamily="34" charset="-122"/>
              </a:rPr>
              <a:t>G</a:t>
            </a:r>
            <a:r>
              <a:rPr lang="el-GR" sz="2000" b="0" i="0" baseline="-25000" dirty="0">
                <a:effectLst/>
                <a:latin typeface="Times New Roman" panose="02020603050405020304" pitchFamily="18" charset="0"/>
              </a:rPr>
              <a:t>θ</a:t>
            </a:r>
            <a:r>
              <a:rPr lang="zh-CN" altLang="en-US" sz="2000" b="0" i="0" baseline="-25000" dirty="0">
                <a:effectLst/>
                <a:latin typeface="Times New Roman" panose="02020603050405020304" pitchFamily="18" charset="0"/>
              </a:rPr>
              <a:t> </a:t>
            </a:r>
            <a:r>
              <a:rPr lang="zh-CN" altLang="en-US" sz="2000" dirty="0">
                <a:latin typeface="Microsoft YaHei" panose="020B0503020204020204" pitchFamily="34" charset="-122"/>
                <a:ea typeface="Microsoft YaHei" panose="020B0503020204020204" pitchFamily="34" charset="-122"/>
              </a:rPr>
              <a:t>。它可以将随机稠密向量               映射到领域 </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的样本 </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上。同时需要训练与生成器相匹配的逆变器 </a:t>
            </a:r>
            <a:r>
              <a:rPr lang="en-US" sz="2000" b="0" i="0" dirty="0">
                <a:effectLst/>
                <a:latin typeface="Times New Roman" panose="02020603050405020304" pitchFamily="18" charset="0"/>
              </a:rPr>
              <a:t>I</a:t>
            </a:r>
            <a:r>
              <a:rPr lang="el-GR" sz="2000" b="0" i="0" baseline="-25000" dirty="0">
                <a:effectLst/>
                <a:latin typeface="Times New Roman" panose="02020603050405020304" pitchFamily="18" charset="0"/>
              </a:rPr>
              <a:t>γ</a:t>
            </a:r>
            <a:r>
              <a:rPr lang="el-GR" sz="2000" b="0" i="0" dirty="0">
                <a:effectLst/>
                <a:latin typeface="Times New Roman" panose="02020603050405020304" pitchFamily="18" charset="0"/>
              </a:rPr>
              <a:t> </a:t>
            </a:r>
            <a:r>
              <a:rPr lang="zh-CN" altLang="en-US" sz="2000" dirty="0">
                <a:latin typeface="Microsoft YaHei" panose="020B0503020204020204" pitchFamily="34" charset="-122"/>
                <a:ea typeface="Microsoft YaHei" panose="020B0503020204020204" pitchFamily="34" charset="-122"/>
              </a:rPr>
              <a:t>将数据样本映射到相应的稠密表示。</a:t>
            </a:r>
            <a:r>
              <a:rPr lang="en-US" altLang="zh-CN" sz="2000" dirty="0">
                <a:latin typeface="Microsoft YaHei" panose="020B0503020204020204" pitchFamily="34" charset="-122"/>
                <a:ea typeface="Microsoft YaHei" panose="020B0503020204020204" pitchFamily="34" charset="-122"/>
              </a:rPr>
              <a:t>AEGAN</a:t>
            </a:r>
            <a:r>
              <a:rPr lang="zh-CN" altLang="en-US" sz="2000" dirty="0">
                <a:latin typeface="Microsoft YaHei" panose="020B0503020204020204" pitchFamily="34" charset="-122"/>
                <a:ea typeface="Microsoft YaHei" panose="020B0503020204020204" pitchFamily="34" charset="-122"/>
              </a:rPr>
              <a:t>算法使用最小化 </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的重建误差，以及采样 </a:t>
            </a:r>
            <a:r>
              <a:rPr lang="en-US" altLang="zh-CN" sz="2000" dirty="0">
                <a:latin typeface="Microsoft YaHei" panose="020B0503020204020204" pitchFamily="34" charset="-122"/>
                <a:ea typeface="Microsoft YaHei" panose="020B0503020204020204" pitchFamily="34" charset="-122"/>
              </a:rPr>
              <a:t>z</a:t>
            </a:r>
            <a:r>
              <a:rPr lang="zh-CN" altLang="en-US" sz="2000" dirty="0">
                <a:latin typeface="Microsoft YaHei" panose="020B0503020204020204" pitchFamily="34" charset="-122"/>
                <a:ea typeface="Microsoft YaHei" panose="020B0503020204020204" pitchFamily="34" charset="-122"/>
              </a:rPr>
              <a:t> 和             之间散度（</a:t>
            </a:r>
            <a:r>
              <a:rPr lang="en-US" altLang="zh-CN" sz="2000" dirty="0">
                <a:latin typeface="Microsoft YaHei" panose="020B0503020204020204" pitchFamily="34" charset="-122"/>
                <a:ea typeface="Microsoft YaHei" panose="020B0503020204020204" pitchFamily="34" charset="-122"/>
              </a:rPr>
              <a:t>Divergence</a:t>
            </a:r>
            <a:r>
              <a:rPr lang="zh-CN" altLang="en-US" sz="2000" dirty="0">
                <a:latin typeface="Microsoft YaHei" panose="020B0503020204020204" pitchFamily="34" charset="-122"/>
                <a:ea typeface="Microsoft YaHei" panose="020B0503020204020204" pitchFamily="34" charset="-122"/>
              </a:rPr>
              <a:t>）的方法，以鼓励隐空间遵循正态分布：</a:t>
            </a:r>
            <a:endParaRPr lang="en-US" altLang="zh-CN" sz="2000" dirty="0">
              <a:latin typeface="Microsoft YaHei" panose="020B0503020204020204" pitchFamily="34" charset="-122"/>
              <a:ea typeface="Microsoft YaHei" panose="020B0503020204020204" pitchFamily="34" charset="-122"/>
            </a:endParaRPr>
          </a:p>
        </p:txBody>
      </p:sp>
      <p:pic>
        <p:nvPicPr>
          <p:cNvPr id="3" name="Picture 2">
            <a:extLst>
              <a:ext uri="{FF2B5EF4-FFF2-40B4-BE49-F238E27FC236}">
                <a16:creationId xmlns:a16="http://schemas.microsoft.com/office/drawing/2014/main" id="{8FB9A45F-D434-91F6-E475-3E22D152E0E7}"/>
              </a:ext>
            </a:extLst>
          </p:cNvPr>
          <p:cNvPicPr>
            <a:picLocks noChangeAspect="1"/>
          </p:cNvPicPr>
          <p:nvPr/>
        </p:nvPicPr>
        <p:blipFill>
          <a:blip r:embed="rId3"/>
          <a:stretch>
            <a:fillRect/>
          </a:stretch>
        </p:blipFill>
        <p:spPr>
          <a:xfrm>
            <a:off x="6594475" y="1496703"/>
            <a:ext cx="647700" cy="222250"/>
          </a:xfrm>
          <a:prstGeom prst="rect">
            <a:avLst/>
          </a:prstGeom>
        </p:spPr>
      </p:pic>
      <p:pic>
        <p:nvPicPr>
          <p:cNvPr id="5" name="Picture 4">
            <a:extLst>
              <a:ext uri="{FF2B5EF4-FFF2-40B4-BE49-F238E27FC236}">
                <a16:creationId xmlns:a16="http://schemas.microsoft.com/office/drawing/2014/main" id="{A90F3F5A-C902-70E9-6692-D1DED6982AB7}"/>
              </a:ext>
            </a:extLst>
          </p:cNvPr>
          <p:cNvPicPr>
            <a:picLocks noChangeAspect="1"/>
          </p:cNvPicPr>
          <p:nvPr/>
        </p:nvPicPr>
        <p:blipFill>
          <a:blip r:embed="rId4"/>
          <a:stretch>
            <a:fillRect/>
          </a:stretch>
        </p:blipFill>
        <p:spPr>
          <a:xfrm>
            <a:off x="3703047" y="2263063"/>
            <a:ext cx="723900" cy="279400"/>
          </a:xfrm>
          <a:prstGeom prst="rect">
            <a:avLst/>
          </a:prstGeom>
        </p:spPr>
      </p:pic>
      <p:pic>
        <p:nvPicPr>
          <p:cNvPr id="6" name="Picture 5">
            <a:extLst>
              <a:ext uri="{FF2B5EF4-FFF2-40B4-BE49-F238E27FC236}">
                <a16:creationId xmlns:a16="http://schemas.microsoft.com/office/drawing/2014/main" id="{1BCD4CAB-5B70-D400-56B0-FF0C353237E9}"/>
              </a:ext>
            </a:extLst>
          </p:cNvPr>
          <p:cNvPicPr>
            <a:picLocks noChangeAspect="1"/>
          </p:cNvPicPr>
          <p:nvPr/>
        </p:nvPicPr>
        <p:blipFill>
          <a:blip r:embed="rId5"/>
          <a:stretch>
            <a:fillRect/>
          </a:stretch>
        </p:blipFill>
        <p:spPr>
          <a:xfrm>
            <a:off x="2984500" y="2833073"/>
            <a:ext cx="6223000" cy="393700"/>
          </a:xfrm>
          <a:prstGeom prst="rect">
            <a:avLst/>
          </a:prstGeom>
        </p:spPr>
      </p:pic>
      <p:sp>
        <p:nvSpPr>
          <p:cNvPr id="9" name="TextBox 8">
            <a:extLst>
              <a:ext uri="{FF2B5EF4-FFF2-40B4-BE49-F238E27FC236}">
                <a16:creationId xmlns:a16="http://schemas.microsoft.com/office/drawing/2014/main" id="{8B2AC49D-9841-C8F5-03EB-A9A64FFE8DF1}"/>
              </a:ext>
            </a:extLst>
          </p:cNvPr>
          <p:cNvSpPr txBox="1"/>
          <p:nvPr/>
        </p:nvSpPr>
        <p:spPr>
          <a:xfrm>
            <a:off x="386995" y="3294233"/>
            <a:ext cx="11373204" cy="441852"/>
          </a:xfrm>
          <a:prstGeom prst="rect">
            <a:avLst/>
          </a:prstGeom>
          <a:noFill/>
        </p:spPr>
        <p:txBody>
          <a:bodyPr wrap="square">
            <a:spAutoFit/>
          </a:bodyPr>
          <a:lstStyle/>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利用上述函数，可以通过以下方法生成对抗样本x</a:t>
            </a:r>
            <a:r>
              <a:rPr lang="en-CN" sz="2000" baseline="30000" dirty="0">
                <a:latin typeface="Microsoft YaHei" panose="020B0503020204020204" pitchFamily="34" charset="-122"/>
                <a:ea typeface="Microsoft YaHei" panose="020B0503020204020204" pitchFamily="34" charset="-122"/>
              </a:rPr>
              <a:t>*</a:t>
            </a:r>
            <a:r>
              <a:rPr lang="en-CN" sz="2000" dirty="0">
                <a:latin typeface="Microsoft YaHei" panose="020B0503020204020204" pitchFamily="34" charset="-122"/>
                <a:ea typeface="Microsoft YaHei" panose="020B0503020204020204" pitchFamily="34" charset="-122"/>
              </a:rPr>
              <a:t>，首先根据如下方法得到最优扰动表示z</a:t>
            </a:r>
            <a:r>
              <a:rPr lang="en-CN" sz="2000" baseline="30000" dirty="0">
                <a:latin typeface="Microsoft YaHei" panose="020B0503020204020204" pitchFamily="34" charset="-122"/>
                <a:ea typeface="Microsoft YaHei" panose="020B0503020204020204" pitchFamily="34" charset="-122"/>
              </a:rPr>
              <a:t>*</a:t>
            </a:r>
            <a:r>
              <a:rPr lang="en-CN" sz="2000" dirty="0">
                <a:latin typeface="Microsoft YaHei" panose="020B0503020204020204" pitchFamily="34" charset="-122"/>
                <a:ea typeface="Microsoft YaHei" panose="020B0503020204020204" pitchFamily="34" charset="-122"/>
              </a:rPr>
              <a:t>：</a:t>
            </a:r>
          </a:p>
        </p:txBody>
      </p:sp>
      <p:pic>
        <p:nvPicPr>
          <p:cNvPr id="10" name="Picture 9">
            <a:extLst>
              <a:ext uri="{FF2B5EF4-FFF2-40B4-BE49-F238E27FC236}">
                <a16:creationId xmlns:a16="http://schemas.microsoft.com/office/drawing/2014/main" id="{2AEC06C1-D03A-6FA9-6A53-6880DB1F8327}"/>
              </a:ext>
            </a:extLst>
          </p:cNvPr>
          <p:cNvPicPr>
            <a:picLocks noChangeAspect="1"/>
          </p:cNvPicPr>
          <p:nvPr/>
        </p:nvPicPr>
        <p:blipFill>
          <a:blip r:embed="rId6"/>
          <a:stretch>
            <a:fillRect/>
          </a:stretch>
        </p:blipFill>
        <p:spPr>
          <a:xfrm>
            <a:off x="4730750" y="3865386"/>
            <a:ext cx="2730500" cy="762000"/>
          </a:xfrm>
          <a:prstGeom prst="rect">
            <a:avLst/>
          </a:prstGeom>
        </p:spPr>
      </p:pic>
      <p:sp>
        <p:nvSpPr>
          <p:cNvPr id="12" name="TextBox 11">
            <a:extLst>
              <a:ext uri="{FF2B5EF4-FFF2-40B4-BE49-F238E27FC236}">
                <a16:creationId xmlns:a16="http://schemas.microsoft.com/office/drawing/2014/main" id="{252AD6B1-80BA-3C64-324C-8AED30C9FC51}"/>
              </a:ext>
            </a:extLst>
          </p:cNvPr>
          <p:cNvSpPr txBox="1"/>
          <p:nvPr/>
        </p:nvSpPr>
        <p:spPr>
          <a:xfrm>
            <a:off x="386995" y="4783561"/>
            <a:ext cx="11190641" cy="1596014"/>
          </a:xfrm>
          <a:prstGeom prst="rect">
            <a:avLst/>
          </a:prstGeom>
          <a:noFill/>
        </p:spPr>
        <p:txBody>
          <a:bodyPr wrap="square">
            <a:spAutoFit/>
          </a:bodyPr>
          <a:lstStyle/>
          <a:p>
            <a:pPr>
              <a:lnSpc>
                <a:spcPct val="125000"/>
              </a:lnSpc>
              <a:spcBef>
                <a:spcPts val="1200"/>
              </a:spcBef>
            </a:pPr>
            <a:r>
              <a:rPr lang="en-CN" sz="2000" dirty="0">
                <a:latin typeface="Microsoft YaHei" panose="020B0503020204020204" pitchFamily="34" charset="-122"/>
                <a:ea typeface="Microsoft YaHei" panose="020B0503020204020204" pitchFamily="34" charset="-122"/>
              </a:rPr>
              <a:t>与直接扰动</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不同，AEGAN算法首先通过逆变器得到输入</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稠密向量表示</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，在此基础上扰动该稠密向量表示，并使用生成器来根据</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得到攻击样本</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，根据分类器$f$结果判断是否欺骗成功</a:t>
            </a:r>
            <a:r>
              <a:rPr lang="en-US" altLang="zh-CN" sz="2000" dirty="0">
                <a:latin typeface="Microsoft YaHei" panose="020B0503020204020204" pitchFamily="34" charset="-122"/>
                <a:ea typeface="Microsoft YaHei" panose="020B0503020204020204" pitchFamily="34" charset="-122"/>
              </a:rPr>
              <a:t>L</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为Jensen-Shannon距离且</a:t>
            </a:r>
            <a:r>
              <a:rPr lang="el-GR" sz="2000" b="0" i="0" dirty="0">
                <a:effectLst/>
                <a:latin typeface="Times New Roman" panose="02020603050405020304" pitchFamily="18" charset="0"/>
              </a:rPr>
              <a:t>λ = 1</a:t>
            </a:r>
            <a:r>
              <a:rPr lang="en-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得到与 </a:t>
            </a:r>
            <a:r>
              <a:rPr lang="en-US" sz="2000" dirty="0">
                <a:latin typeface="Microsoft YaHei" panose="020B0503020204020204" pitchFamily="34" charset="-122"/>
                <a:ea typeface="Microsoft YaHei" panose="020B0503020204020204" pitchFamily="34" charset="-122"/>
              </a:rPr>
              <a:t>I</a:t>
            </a:r>
            <a:r>
              <a:rPr lang="el-GR" sz="2000" dirty="0">
                <a:latin typeface="Microsoft YaHei" panose="020B0503020204020204" pitchFamily="34" charset="-122"/>
                <a:ea typeface="Microsoft YaHei" panose="020B0503020204020204" pitchFamily="34" charset="-122"/>
              </a:rPr>
              <a:t>γ (</a:t>
            </a:r>
            <a:r>
              <a:rPr lang="en-US" sz="2000" dirty="0">
                <a:latin typeface="Microsoft YaHei" panose="020B0503020204020204" pitchFamily="34" charset="-122"/>
                <a:ea typeface="Microsoft YaHei" panose="020B0503020204020204" pitchFamily="34" charset="-122"/>
              </a:rPr>
              <a:t>x) </a:t>
            </a:r>
            <a:r>
              <a:rPr lang="zh-CN" altLang="en-US" sz="2000" dirty="0">
                <a:latin typeface="Microsoft YaHei" panose="020B0503020204020204" pitchFamily="34" charset="-122"/>
                <a:ea typeface="Microsoft YaHei" panose="020B0503020204020204" pitchFamily="34" charset="-122"/>
              </a:rPr>
              <a:t>最接近并且能成功够欺骗分类的最优扰动向量 </a:t>
            </a:r>
            <a:r>
              <a:rPr lang="en-US" sz="2000" dirty="0">
                <a:latin typeface="Microsoft YaHei" panose="020B0503020204020204" pitchFamily="34" charset="-122"/>
                <a:ea typeface="Microsoft YaHei" panose="020B0503020204020204" pitchFamily="34" charset="-122"/>
              </a:rPr>
              <a:t>z∗ </a:t>
            </a:r>
            <a:r>
              <a:rPr lang="zh-CN" altLang="en-US" sz="2000" dirty="0">
                <a:latin typeface="Microsoft YaHei" panose="020B0503020204020204" pitchFamily="34" charset="-122"/>
                <a:ea typeface="Microsoft YaHei" panose="020B0503020204020204" pitchFamily="34" charset="-122"/>
              </a:rPr>
              <a:t>后，再利用生成器得到最终扰动样本：</a:t>
            </a:r>
            <a:endParaRPr lang="en-CN" sz="2000" dirty="0">
              <a:latin typeface="Microsoft YaHei" panose="020B0503020204020204" pitchFamily="34" charset="-122"/>
              <a:ea typeface="Microsoft YaHei" panose="020B0503020204020204" pitchFamily="34" charset="-122"/>
            </a:endParaRPr>
          </a:p>
        </p:txBody>
      </p:sp>
      <p:pic>
        <p:nvPicPr>
          <p:cNvPr id="14" name="Picture 13">
            <a:extLst>
              <a:ext uri="{FF2B5EF4-FFF2-40B4-BE49-F238E27FC236}">
                <a16:creationId xmlns:a16="http://schemas.microsoft.com/office/drawing/2014/main" id="{EC9CC724-73D8-656D-C96E-0374171463ED}"/>
              </a:ext>
            </a:extLst>
          </p:cNvPr>
          <p:cNvPicPr>
            <a:picLocks noChangeAspect="1"/>
          </p:cNvPicPr>
          <p:nvPr/>
        </p:nvPicPr>
        <p:blipFill>
          <a:blip r:embed="rId7"/>
          <a:stretch>
            <a:fillRect/>
          </a:stretch>
        </p:blipFill>
        <p:spPr>
          <a:xfrm>
            <a:off x="8892475" y="4908506"/>
            <a:ext cx="558800" cy="279400"/>
          </a:xfrm>
          <a:prstGeom prst="rect">
            <a:avLst/>
          </a:prstGeom>
        </p:spPr>
      </p:pic>
      <p:pic>
        <p:nvPicPr>
          <p:cNvPr id="15" name="Picture 14">
            <a:extLst>
              <a:ext uri="{FF2B5EF4-FFF2-40B4-BE49-F238E27FC236}">
                <a16:creationId xmlns:a16="http://schemas.microsoft.com/office/drawing/2014/main" id="{B96B9D9E-877E-EE60-EB65-F67261C0E260}"/>
              </a:ext>
            </a:extLst>
          </p:cNvPr>
          <p:cNvPicPr>
            <a:picLocks noChangeAspect="1"/>
          </p:cNvPicPr>
          <p:nvPr/>
        </p:nvPicPr>
        <p:blipFill>
          <a:blip r:embed="rId8"/>
          <a:stretch>
            <a:fillRect/>
          </a:stretch>
        </p:blipFill>
        <p:spPr>
          <a:xfrm>
            <a:off x="4958197" y="5318631"/>
            <a:ext cx="114300" cy="177800"/>
          </a:xfrm>
          <a:prstGeom prst="rect">
            <a:avLst/>
          </a:prstGeom>
        </p:spPr>
      </p:pic>
      <p:pic>
        <p:nvPicPr>
          <p:cNvPr id="16" name="Picture 15">
            <a:extLst>
              <a:ext uri="{FF2B5EF4-FFF2-40B4-BE49-F238E27FC236}">
                <a16:creationId xmlns:a16="http://schemas.microsoft.com/office/drawing/2014/main" id="{6EBC5E7B-FD64-4B79-EF2B-2DAA315E53C2}"/>
              </a:ext>
            </a:extLst>
          </p:cNvPr>
          <p:cNvPicPr>
            <a:picLocks noChangeAspect="1"/>
          </p:cNvPicPr>
          <p:nvPr/>
        </p:nvPicPr>
        <p:blipFill>
          <a:blip r:embed="rId9"/>
          <a:stretch>
            <a:fillRect/>
          </a:stretch>
        </p:blipFill>
        <p:spPr>
          <a:xfrm>
            <a:off x="6812850" y="5314538"/>
            <a:ext cx="139700" cy="177800"/>
          </a:xfrm>
          <a:prstGeom prst="rect">
            <a:avLst/>
          </a:prstGeom>
        </p:spPr>
      </p:pic>
      <p:pic>
        <p:nvPicPr>
          <p:cNvPr id="17" name="Picture 16">
            <a:extLst>
              <a:ext uri="{FF2B5EF4-FFF2-40B4-BE49-F238E27FC236}">
                <a16:creationId xmlns:a16="http://schemas.microsoft.com/office/drawing/2014/main" id="{58AB3E6D-D396-51D6-135C-52502F93BD50}"/>
              </a:ext>
            </a:extLst>
          </p:cNvPr>
          <p:cNvPicPr>
            <a:picLocks noChangeAspect="1"/>
          </p:cNvPicPr>
          <p:nvPr/>
        </p:nvPicPr>
        <p:blipFill>
          <a:blip r:embed="rId10"/>
          <a:stretch>
            <a:fillRect/>
          </a:stretch>
        </p:blipFill>
        <p:spPr>
          <a:xfrm>
            <a:off x="5584825" y="6318250"/>
            <a:ext cx="1333500" cy="266700"/>
          </a:xfrm>
          <a:prstGeom prst="rect">
            <a:avLst/>
          </a:prstGeom>
        </p:spPr>
      </p:pic>
    </p:spTree>
    <p:extLst>
      <p:ext uri="{BB962C8B-B14F-4D97-AF65-F5344CB8AC3E}">
        <p14:creationId xmlns:p14="http://schemas.microsoft.com/office/powerpoint/2010/main" val="19132212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后门攻击</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29</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5520166"/>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获得</a:t>
            </a:r>
            <a:r>
              <a:rPr lang="en-US" altLang="zh-CN" sz="2000" dirty="0">
                <a:latin typeface="Microsoft YaHei" panose="020B0503020204020204" pitchFamily="34" charset="-122"/>
                <a:ea typeface="Microsoft YaHei" panose="020B0503020204020204" pitchFamily="34" charset="-122"/>
              </a:rPr>
              <a:t>ICML 2017</a:t>
            </a:r>
            <a:r>
              <a:rPr lang="zh-CN" altLang="en-US" sz="2000" dirty="0">
                <a:latin typeface="Microsoft YaHei" panose="020B0503020204020204" pitchFamily="34" charset="-122"/>
                <a:ea typeface="Microsoft YaHei" panose="020B0503020204020204" pitchFamily="34" charset="-122"/>
              </a:rPr>
              <a:t>最佳论文奖的文献</a:t>
            </a:r>
            <a:r>
              <a:rPr lang="en-US" altLang="zh-CN" sz="2000" dirty="0">
                <a:latin typeface="Microsoft YaHei" panose="020B0503020204020204" pitchFamily="34" charset="-122"/>
                <a:ea typeface="Microsoft YaHei" panose="020B0503020204020204" pitchFamily="34" charset="-122"/>
              </a:rPr>
              <a:t>[719]</a:t>
            </a:r>
            <a:r>
              <a:rPr lang="zh-CN" altLang="en-US" sz="2000" dirty="0">
                <a:latin typeface="Microsoft YaHei" panose="020B0503020204020204" pitchFamily="34" charset="-122"/>
                <a:ea typeface="Microsoft YaHei" panose="020B0503020204020204" pitchFamily="34" charset="-122"/>
              </a:rPr>
              <a:t>中，针对训练语料对于模型的影响这一问题开展了研究。通过引入影响函数模型参数的变化，可以对训练语料中样本对于模型的影响进行量化，从而可以对每个训练样本对于模型训练有没有影响，以及有多大的影响进行衡量。实验结果说明，</a:t>
            </a:r>
            <a:r>
              <a:rPr lang="zh-CN" altLang="en-US" sz="2000" b="1" dirty="0">
                <a:latin typeface="Microsoft YaHei" panose="020B0503020204020204" pitchFamily="34" charset="-122"/>
                <a:ea typeface="Microsoft YaHei" panose="020B0503020204020204" pitchFamily="34" charset="-122"/>
              </a:rPr>
              <a:t>针对特定测试样本</a:t>
            </a:r>
            <a:r>
              <a:rPr lang="zh-CN" altLang="en-US" sz="2000" dirty="0">
                <a:latin typeface="Microsoft YaHei" panose="020B0503020204020204" pitchFamily="34" charset="-122"/>
                <a:ea typeface="Microsoft YaHei" panose="020B0503020204020204" pitchFamily="34" charset="-122"/>
              </a:rPr>
              <a:t>，</a:t>
            </a:r>
            <a:r>
              <a:rPr lang="zh-CN" altLang="en-US" sz="2000" b="1" dirty="0">
                <a:latin typeface="Microsoft YaHei" panose="020B0503020204020204" pitchFamily="34" charset="-122"/>
                <a:ea typeface="Microsoft YaHei" panose="020B0503020204020204" pitchFamily="34" charset="-122"/>
              </a:rPr>
              <a:t>在仅修改</a:t>
            </a:r>
            <a:r>
              <a:rPr lang="en-US" altLang="zh-CN" sz="2000" b="1" dirty="0">
                <a:latin typeface="Microsoft YaHei" panose="020B0503020204020204" pitchFamily="34" charset="-122"/>
                <a:ea typeface="Microsoft YaHei" panose="020B0503020204020204" pitchFamily="34" charset="-122"/>
              </a:rPr>
              <a:t>2</a:t>
            </a:r>
            <a:r>
              <a:rPr lang="zh-CN" altLang="en-US" sz="2000" b="1" dirty="0">
                <a:latin typeface="Microsoft YaHei" panose="020B0503020204020204" pitchFamily="34" charset="-122"/>
                <a:ea typeface="Microsoft YaHei" panose="020B0503020204020204" pitchFamily="34" charset="-122"/>
              </a:rPr>
              <a:t>个训练样本条件下</a:t>
            </a:r>
            <a:r>
              <a:rPr lang="zh-CN" altLang="en-US" sz="2000" dirty="0">
                <a:latin typeface="Microsoft YaHei" panose="020B0503020204020204" pitchFamily="34" charset="-122"/>
                <a:ea typeface="Microsoft YaHei" panose="020B0503020204020204" pitchFamily="34" charset="-122"/>
              </a:rPr>
              <a:t>，</a:t>
            </a:r>
            <a:r>
              <a:rPr lang="zh-CN" altLang="en-US" sz="2000" b="1" dirty="0">
                <a:latin typeface="Microsoft YaHei" panose="020B0503020204020204" pitchFamily="34" charset="-122"/>
                <a:ea typeface="Microsoft YaHei" panose="020B0503020204020204" pitchFamily="34" charset="-122"/>
              </a:rPr>
              <a:t>模型对超过</a:t>
            </a:r>
            <a:r>
              <a:rPr lang="en-US" altLang="zh-CN" sz="2000" b="1" dirty="0">
                <a:latin typeface="Microsoft YaHei" panose="020B0503020204020204" pitchFamily="34" charset="-122"/>
                <a:ea typeface="Microsoft YaHei" panose="020B0503020204020204" pitchFamily="34" charset="-122"/>
              </a:rPr>
              <a:t>77%</a:t>
            </a:r>
            <a:r>
              <a:rPr lang="zh-CN" altLang="en-US" sz="2000" b="1" dirty="0">
                <a:latin typeface="Microsoft YaHei" panose="020B0503020204020204" pitchFamily="34" charset="-122"/>
                <a:ea typeface="Microsoft YaHei" panose="020B0503020204020204" pitchFamily="34" charset="-122"/>
              </a:rPr>
              <a:t>的测试数据的预测结果都发生了错误</a:t>
            </a:r>
            <a:r>
              <a:rPr lang="zh-CN" altLang="en-US" sz="2000" dirty="0">
                <a:latin typeface="Microsoft YaHei" panose="020B0503020204020204" pitchFamily="34" charset="-122"/>
                <a:ea typeface="Microsoft YaHei" panose="020B0503020204020204" pitchFamily="34" charset="-122"/>
              </a:rPr>
              <a:t>，如果修改</a:t>
            </a:r>
            <a:r>
              <a:rPr lang="en-US" altLang="zh-CN" sz="2000" dirty="0">
                <a:latin typeface="Microsoft YaHei" panose="020B0503020204020204" pitchFamily="34" charset="-122"/>
                <a:ea typeface="Microsoft YaHei" panose="020B0503020204020204" pitchFamily="34" charset="-122"/>
              </a:rPr>
              <a:t>10</a:t>
            </a:r>
            <a:r>
              <a:rPr lang="zh-CN" altLang="en-US" sz="2000" dirty="0">
                <a:latin typeface="Microsoft YaHei" panose="020B0503020204020204" pitchFamily="34" charset="-122"/>
                <a:ea typeface="Microsoft YaHei" panose="020B0503020204020204" pitchFamily="34" charset="-122"/>
              </a:rPr>
              <a:t>个训练样本，那么接近</a:t>
            </a:r>
            <a:r>
              <a:rPr lang="en-US" altLang="zh-CN" sz="2000" dirty="0">
                <a:latin typeface="Microsoft YaHei" panose="020B0503020204020204" pitchFamily="34" charset="-122"/>
                <a:ea typeface="Microsoft YaHei" panose="020B0503020204020204" pitchFamily="34" charset="-122"/>
              </a:rPr>
              <a:t>100%</a:t>
            </a:r>
            <a:r>
              <a:rPr lang="zh-CN" altLang="en-US" sz="2000" dirty="0">
                <a:latin typeface="Microsoft YaHei" panose="020B0503020204020204" pitchFamily="34" charset="-122"/>
                <a:ea typeface="Microsoft YaHei" panose="020B0503020204020204" pitchFamily="34" charset="-122"/>
              </a:rPr>
              <a:t>的测试数据都会产生问题。这也从一个侧面说明了训练语料对于模型效果的影响十分巨大。</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后门攻击（</a:t>
            </a:r>
            <a:r>
              <a:rPr lang="en-US" altLang="zh-CN" sz="2000" b="1" dirty="0">
                <a:latin typeface="Microsoft YaHei" panose="020B0503020204020204" pitchFamily="34" charset="-122"/>
                <a:ea typeface="Microsoft YaHei" panose="020B0503020204020204" pitchFamily="34" charset="-122"/>
              </a:rPr>
              <a:t>Backdoor Attack</a:t>
            </a:r>
            <a:r>
              <a:rPr lang="zh-CN" altLang="en-US" sz="2000" b="1"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是</a:t>
            </a:r>
            <a:r>
              <a:rPr lang="zh-CN" altLang="en-US" sz="2000" u="sng" dirty="0">
                <a:latin typeface="Microsoft YaHei" panose="020B0503020204020204" pitchFamily="34" charset="-122"/>
                <a:ea typeface="Microsoft YaHei" panose="020B0503020204020204" pitchFamily="34" charset="-122"/>
              </a:rPr>
              <a:t>指通过数据或预训练权重等方式，使隐蔽的后门嵌入深度神经网络模型</a:t>
            </a:r>
            <a:r>
              <a:rPr lang="zh-CN" altLang="en-US" sz="2000" dirty="0">
                <a:latin typeface="Microsoft YaHei" panose="020B0503020204020204" pitchFamily="34" charset="-122"/>
                <a:ea typeface="Microsoft YaHei" panose="020B0503020204020204" pitchFamily="34" charset="-122"/>
              </a:rPr>
              <a:t>，被感染的模型对于正常样本预测无影响，但是攻击者可以通过预设后门，设计攻击样本控制模型预测标签。</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权重投毒</a:t>
            </a:r>
            <a:r>
              <a:rPr lang="zh-CN" altLang="en-US" sz="2000" dirty="0">
                <a:latin typeface="Microsoft YaHei" panose="020B0503020204020204" pitchFamily="34" charset="-122"/>
                <a:ea typeface="Microsoft YaHei" panose="020B0503020204020204" pitchFamily="34" charset="-122"/>
              </a:rPr>
              <a:t>是指</a:t>
            </a:r>
            <a:r>
              <a:rPr lang="zh-CN" altLang="en-US" sz="2000" u="sng" dirty="0">
                <a:latin typeface="Microsoft YaHei" panose="020B0503020204020204" pitchFamily="34" charset="-122"/>
                <a:ea typeface="Microsoft YaHei" panose="020B0503020204020204" pitchFamily="34" charset="-122"/>
              </a:rPr>
              <a:t>对下游任务进行微调前攻击预训练模型</a:t>
            </a:r>
            <a:r>
              <a:rPr lang="zh-CN" altLang="en-US" sz="2000" dirty="0">
                <a:latin typeface="Microsoft YaHei" panose="020B0503020204020204" pitchFamily="34" charset="-122"/>
                <a:ea typeface="Microsoft YaHei" panose="020B0503020204020204" pitchFamily="34" charset="-122"/>
              </a:rPr>
              <a:t>，在使用下游任务的数据微调后，模型仍旧可以被预设的触发词激活。</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数据投毒</a:t>
            </a:r>
            <a:r>
              <a:rPr lang="zh-CN" altLang="en-US" sz="2000" dirty="0">
                <a:latin typeface="Microsoft YaHei" panose="020B0503020204020204" pitchFamily="34" charset="-122"/>
                <a:ea typeface="Microsoft YaHei" panose="020B0503020204020204" pitchFamily="34" charset="-122"/>
              </a:rPr>
              <a:t>是指构建带有预设触发词的下游数据集来攻击模型，</a:t>
            </a:r>
            <a:r>
              <a:rPr lang="zh-CN" altLang="en-US" sz="2000" u="sng" dirty="0">
                <a:latin typeface="Microsoft YaHei" panose="020B0503020204020204" pitchFamily="34" charset="-122"/>
                <a:ea typeface="Microsoft YaHei" panose="020B0503020204020204" pitchFamily="34" charset="-122"/>
              </a:rPr>
              <a:t>当模型在投毒数据上训练后模型</a:t>
            </a:r>
            <a:r>
              <a:rPr lang="zh-CN" altLang="en-US" sz="2000" dirty="0">
                <a:latin typeface="Microsoft YaHei" panose="020B0503020204020204" pitchFamily="34" charset="-122"/>
                <a:ea typeface="Microsoft YaHei" panose="020B0503020204020204" pitchFamily="34" charset="-122"/>
              </a:rPr>
              <a:t>，模型分类结果可以被预设触发词控制。</a:t>
            </a:r>
            <a:endParaRPr lang="en-US" altLang="zh-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4221124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723549"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模型稳健性</a:t>
            </a:r>
          </a:p>
          <a:p>
            <a:pPr>
              <a:buFont typeface="Arial" panose="020B0604020202020204" pitchFamily="34" charset="0"/>
              <a:buNone/>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498475" y="1155945"/>
            <a:ext cx="11195049" cy="3897349"/>
          </a:xfrm>
          <a:prstGeom prst="rect">
            <a:avLst/>
          </a:prstGeom>
          <a:noFill/>
        </p:spPr>
        <p:txBody>
          <a:bodyPr wrap="square">
            <a:spAutoFit/>
          </a:bodyPr>
          <a:lstStyle/>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随着深度神经网络在自然语言处理研究的不断深入，特别是大规模预训练模型的广泛应用，自然语言处理算法在各项任务的评测集合上都取得了非常好的效果。在阅读理解、语义推理等众多任务上，算法在评测集合上</a:t>
            </a:r>
            <a:r>
              <a:rPr lang="zh-CN" altLang="en-US" sz="2400" b="1" dirty="0">
                <a:solidFill>
                  <a:srgbClr val="0070C0"/>
                </a:solidFill>
                <a:latin typeface="Microsoft YaHei" panose="020B0503020204020204" pitchFamily="34" charset="-122"/>
                <a:ea typeface="Microsoft YaHei" panose="020B0503020204020204" pitchFamily="34" charset="-122"/>
              </a:rPr>
              <a:t>准确率已经超越了人类</a:t>
            </a:r>
            <a:r>
              <a:rPr lang="zh-CN" altLang="en-US" sz="2400" dirty="0">
                <a:latin typeface="Microsoft YaHei" panose="020B0503020204020204" pitchFamily="34" charset="-122"/>
                <a:ea typeface="Microsoft YaHei" panose="020B0503020204020204" pitchFamily="34" charset="-122"/>
              </a:rPr>
              <a:t>。但是很多模型在处理与训练数据</a:t>
            </a:r>
            <a:r>
              <a:rPr lang="zh-CN" altLang="en-US" sz="2400" b="1" dirty="0">
                <a:solidFill>
                  <a:srgbClr val="0070C0"/>
                </a:solidFill>
                <a:latin typeface="Microsoft YaHei" panose="020B0503020204020204" pitchFamily="34" charset="-122"/>
                <a:ea typeface="Microsoft YaHei" panose="020B0503020204020204" pitchFamily="34" charset="-122"/>
              </a:rPr>
              <a:t>仅有微小变化的样本</a:t>
            </a:r>
            <a:r>
              <a:rPr lang="zh-CN" altLang="en-US" sz="2400" dirty="0">
                <a:latin typeface="Microsoft YaHei" panose="020B0503020204020204" pitchFamily="34" charset="-122"/>
                <a:ea typeface="Microsoft YaHei" panose="020B0503020204020204" pitchFamily="34" charset="-122"/>
              </a:rPr>
              <a:t>时，其准确率却大幅度下降。有时仅是一个“逗号”或者一个字母的不同，就会使得模型分析结果发生改变。</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b="1" dirty="0">
                <a:solidFill>
                  <a:srgbClr val="0070C0"/>
                </a:solidFill>
                <a:latin typeface="Microsoft YaHei" panose="020B0503020204020204" pitchFamily="34" charset="-122"/>
                <a:ea typeface="Microsoft YaHei" panose="020B0503020204020204" pitchFamily="34" charset="-122"/>
              </a:rPr>
              <a:t>模型稳健性（</a:t>
            </a:r>
            <a:r>
              <a:rPr lang="en-US" altLang="zh-CN" sz="2400" b="1" dirty="0">
                <a:solidFill>
                  <a:srgbClr val="0070C0"/>
                </a:solidFill>
                <a:latin typeface="Microsoft YaHei" panose="020B0503020204020204" pitchFamily="34" charset="-122"/>
                <a:ea typeface="Microsoft YaHei" panose="020B0503020204020204" pitchFamily="34" charset="-122"/>
              </a:rPr>
              <a:t>Model Robustness</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也称模型鲁棒性，主要研究模型在面对输入微小变化时的稳定性和正确性。模型稳健性的研究可以更好的提升模型在真实场景下的应用效果，是实现自然语言处理算法更广泛应用的重要基础。</a:t>
            </a:r>
            <a:endParaRPr lang="en-US" altLang="zh-CN" sz="2000" u="sng" dirty="0">
              <a:effectLst/>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8547618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1618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后门攻击</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数据投毒</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30</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981557"/>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在数据投毒攻击中，最常见的范式是</a:t>
            </a:r>
            <a:r>
              <a:rPr lang="zh-CN" altLang="en-US" sz="2000" b="1" dirty="0">
                <a:latin typeface="Microsoft YaHei" panose="020B0503020204020204" pitchFamily="34" charset="-122"/>
                <a:ea typeface="Microsoft YaHei" panose="020B0503020204020204" pitchFamily="34" charset="-122"/>
              </a:rPr>
              <a:t>利用训练数据投毒进行后门攻击</a:t>
            </a:r>
            <a:r>
              <a:rPr lang="zh-CN" altLang="en-US" sz="2000" dirty="0">
                <a:latin typeface="Microsoft YaHei" panose="020B0503020204020204" pitchFamily="34" charset="-122"/>
                <a:ea typeface="Microsoft YaHei" panose="020B0503020204020204" pitchFamily="34" charset="-122"/>
              </a:rPr>
              <a:t>。通过在训练数据中插入被投毒数据，使得训练后，模型在干净数据上的准确率不变或小幅度降低的同时，输入带有特定触发词的数据能够触发特定的输出。</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具体来说，数据投毒是</a:t>
            </a:r>
            <a:r>
              <a:rPr lang="zh-CN" altLang="en-US" sz="2000" b="1" dirty="0">
                <a:latin typeface="Microsoft YaHei" panose="020B0503020204020204" pitchFamily="34" charset="-122"/>
                <a:ea typeface="Microsoft YaHei" panose="020B0503020204020204" pitchFamily="34" charset="-122"/>
              </a:rPr>
              <a:t>通过对干净数据集 </a:t>
            </a:r>
            <a:r>
              <a:rPr lang="en-US" altLang="zh-CN" sz="2000" b="1" dirty="0">
                <a:latin typeface="Microsoft YaHei" panose="020B0503020204020204" pitchFamily="34" charset="-122"/>
                <a:ea typeface="Microsoft YaHei" panose="020B0503020204020204" pitchFamily="34" charset="-122"/>
              </a:rPr>
              <a:t>D</a:t>
            </a:r>
            <a:r>
              <a:rPr lang="zh-CN" altLang="en-US" sz="2000" b="1" dirty="0">
                <a:latin typeface="Microsoft YaHei" panose="020B0503020204020204" pitchFamily="34" charset="-122"/>
                <a:ea typeface="Microsoft YaHei" panose="020B0503020204020204" pitchFamily="34" charset="-122"/>
              </a:rPr>
              <a:t> 的一个子集中</a:t>
            </a:r>
            <a:r>
              <a:rPr lang="zh-CN" altLang="en-US" sz="2000" dirty="0">
                <a:latin typeface="Microsoft YaHei" panose="020B0503020204020204" pitchFamily="34" charset="-122"/>
                <a:ea typeface="Microsoft YaHei" panose="020B0503020204020204" pitchFamily="34" charset="-122"/>
              </a:rPr>
              <a:t>，</a:t>
            </a:r>
            <a:r>
              <a:rPr lang="zh-CN" altLang="en-US" sz="2000" b="1" dirty="0">
                <a:latin typeface="Microsoft YaHei" panose="020B0503020204020204" pitchFamily="34" charset="-122"/>
                <a:ea typeface="Microsoft YaHei" panose="020B0503020204020204" pitchFamily="34" charset="-122"/>
              </a:rPr>
              <a:t>加入特殊的触发词来构建后门数据集</a:t>
            </a:r>
            <a:r>
              <a:rPr lang="en-US" altLang="zh-CN" sz="2000" b="1" dirty="0" err="1">
                <a:latin typeface="Microsoft YaHei" panose="020B0503020204020204" pitchFamily="34" charset="-122"/>
                <a:ea typeface="Microsoft YaHei" panose="020B0503020204020204" pitchFamily="34" charset="-122"/>
              </a:rPr>
              <a:t>D</a:t>
            </a:r>
            <a:r>
              <a:rPr lang="en-US" altLang="zh-CN" sz="2000" b="1" baseline="-25000" dirty="0" err="1">
                <a:latin typeface="Microsoft YaHei" panose="020B0503020204020204" pitchFamily="34" charset="-122"/>
                <a:ea typeface="Microsoft YaHei" panose="020B0503020204020204" pitchFamily="34" charset="-122"/>
              </a:rPr>
              <a:t>bd</a:t>
            </a:r>
            <a:r>
              <a:rPr lang="zh-CN" altLang="en-US" sz="2000" dirty="0">
                <a:latin typeface="Microsoft YaHei" panose="020B0503020204020204" pitchFamily="34" charset="-122"/>
                <a:ea typeface="Microsoft YaHei" panose="020B0503020204020204" pitchFamily="34" charset="-122"/>
              </a:rPr>
              <a:t>。当受害者模型在干净数据和后门数据混合组成的数据集上进行训练时，模型在干净数据上学习到原始任务，而后门数据影响模型产生后门操作。一旦攻击者在数据上投毒成功，</a:t>
            </a:r>
            <a:r>
              <a:rPr lang="zh-CN" altLang="en-US" sz="2000" b="1" dirty="0">
                <a:latin typeface="Microsoft YaHei" panose="020B0503020204020204" pitchFamily="34" charset="-122"/>
                <a:ea typeface="Microsoft YaHei" panose="020B0503020204020204" pitchFamily="34" charset="-122"/>
              </a:rPr>
              <a:t>就可以借助事前植入在后门数据中的触发词</a:t>
            </a:r>
            <a:r>
              <a:rPr lang="zh-CN" altLang="en-US" sz="2000" dirty="0">
                <a:latin typeface="Microsoft YaHei" panose="020B0503020204020204" pitchFamily="34" charset="-122"/>
                <a:ea typeface="Microsoft YaHei" panose="020B0503020204020204" pitchFamily="34" charset="-122"/>
              </a:rPr>
              <a:t>来诱导受害模型产生特定的输出。</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成功的后门攻击应当满足以下几点原则：</a:t>
            </a:r>
            <a:endParaRPr lang="en-US" altLang="zh-CN" sz="2000" dirty="0">
              <a:latin typeface="Microsoft YaHei" panose="020B0503020204020204" pitchFamily="34" charset="-122"/>
              <a:ea typeface="Microsoft YaHei" panose="020B0503020204020204" pitchFamily="34" charset="-122"/>
            </a:endParaRPr>
          </a:p>
          <a:p>
            <a:pPr marL="800100" lvl="1" indent="-342900" algn="just">
              <a:lnSpc>
                <a:spcPct val="125000"/>
              </a:lnSpc>
              <a:spcBef>
                <a:spcPts val="0"/>
              </a:spcBef>
              <a:buFont typeface="Arial" panose="020B0604020202020204" pitchFamily="34" charset="0"/>
              <a:buChar char="•"/>
            </a:pPr>
            <a:r>
              <a:rPr lang="zh-CN" altLang="en-US" sz="2000" b="1" dirty="0">
                <a:latin typeface="Microsoft YaHei" panose="020B0503020204020204" pitchFamily="34" charset="-122"/>
                <a:ea typeface="Microsoft YaHei" panose="020B0503020204020204" pitchFamily="34" charset="-122"/>
              </a:rPr>
              <a:t>有效性：</a:t>
            </a:r>
            <a:r>
              <a:rPr lang="zh-CN" altLang="en-US" sz="2000" dirty="0">
                <a:latin typeface="Microsoft YaHei" panose="020B0503020204020204" pitchFamily="34" charset="-122"/>
                <a:ea typeface="Microsoft YaHei" panose="020B0503020204020204" pitchFamily="34" charset="-122"/>
              </a:rPr>
              <a:t>一旦输入中出现触发词，后门能应当误导模型产生目标标签。</a:t>
            </a:r>
          </a:p>
          <a:p>
            <a:pPr marL="800100" lvl="1" indent="-342900" algn="just">
              <a:lnSpc>
                <a:spcPct val="125000"/>
              </a:lnSpc>
              <a:spcBef>
                <a:spcPts val="0"/>
              </a:spcBef>
              <a:buFont typeface="Arial" panose="020B0604020202020204" pitchFamily="34" charset="0"/>
              <a:buChar char="•"/>
            </a:pPr>
            <a:r>
              <a:rPr lang="zh-CN" altLang="en-US" sz="2000" b="1" dirty="0">
                <a:latin typeface="Microsoft YaHei" panose="020B0503020204020204" pitchFamily="34" charset="-122"/>
                <a:ea typeface="Microsoft YaHei" panose="020B0503020204020204" pitchFamily="34" charset="-122"/>
              </a:rPr>
              <a:t>实用性：</a:t>
            </a:r>
            <a:r>
              <a:rPr lang="zh-CN" altLang="en-US" sz="2000" dirty="0">
                <a:latin typeface="Microsoft YaHei" panose="020B0503020204020204" pitchFamily="34" charset="-122"/>
                <a:ea typeface="Microsoft YaHei" panose="020B0503020204020204" pitchFamily="34" charset="-122"/>
              </a:rPr>
              <a:t>在目标模型中插入后门，不会影响目标模型在其原有任务上的表现。</a:t>
            </a:r>
          </a:p>
          <a:p>
            <a:pPr marL="800100" lvl="1" indent="-342900" algn="just">
              <a:lnSpc>
                <a:spcPct val="125000"/>
              </a:lnSpc>
              <a:spcBef>
                <a:spcPts val="0"/>
              </a:spcBef>
              <a:buFont typeface="Arial" panose="020B0604020202020204" pitchFamily="34" charset="0"/>
              <a:buChar char="•"/>
            </a:pPr>
            <a:r>
              <a:rPr lang="zh-CN" altLang="en-US" sz="2000" b="1" dirty="0">
                <a:latin typeface="Microsoft YaHei" panose="020B0503020204020204" pitchFamily="34" charset="-122"/>
                <a:ea typeface="Microsoft YaHei" panose="020B0503020204020204" pitchFamily="34" charset="-122"/>
              </a:rPr>
              <a:t>隐蔽性：</a:t>
            </a:r>
            <a:r>
              <a:rPr lang="zh-CN" altLang="en-US" sz="2000" dirty="0">
                <a:latin typeface="Microsoft YaHei" panose="020B0503020204020204" pitchFamily="34" charset="-122"/>
                <a:ea typeface="Microsoft YaHei" panose="020B0503020204020204" pitchFamily="34" charset="-122"/>
              </a:rPr>
              <a:t>后门应该是隐蔽的，并保留输入的语义。</a:t>
            </a:r>
          </a:p>
          <a:p>
            <a:pPr marL="800100" lvl="1" indent="-342900" algn="just">
              <a:lnSpc>
                <a:spcPct val="125000"/>
              </a:lnSpc>
              <a:spcBef>
                <a:spcPts val="0"/>
              </a:spcBef>
              <a:buFont typeface="Arial" panose="020B0604020202020204" pitchFamily="34" charset="0"/>
              <a:buChar char="•"/>
            </a:pPr>
            <a:r>
              <a:rPr lang="zh-CN" altLang="en-US" sz="2000" b="1" dirty="0">
                <a:latin typeface="Microsoft YaHei" panose="020B0503020204020204" pitchFamily="34" charset="-122"/>
                <a:ea typeface="Microsoft YaHei" panose="020B0503020204020204" pitchFamily="34" charset="-122"/>
              </a:rPr>
              <a:t>泛化性：</a:t>
            </a:r>
            <a:r>
              <a:rPr lang="zh-CN" altLang="en-US" sz="2000" dirty="0">
                <a:latin typeface="Microsoft YaHei" panose="020B0503020204020204" pitchFamily="34" charset="-122"/>
                <a:ea typeface="Microsoft YaHei" panose="020B0503020204020204" pitchFamily="34" charset="-122"/>
              </a:rPr>
              <a:t>后门攻击最好是模型无关的，这样能够以最小的代价泛化到其他不同的模型上。</a:t>
            </a:r>
            <a:endParaRPr lang="en-US" altLang="zh-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2674011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1618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后门攻击</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数据投毒</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31</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212115"/>
          </a:xfrm>
          <a:prstGeom prst="rect">
            <a:avLst/>
          </a:prstGeom>
          <a:noFill/>
        </p:spPr>
        <p:txBody>
          <a:bodyPr wrap="square">
            <a:spAutoFit/>
          </a:bodyPr>
          <a:lstStyle/>
          <a:p>
            <a:pPr algn="just">
              <a:lnSpc>
                <a:spcPct val="125000"/>
              </a:lnSpc>
              <a:spcBef>
                <a:spcPts val="1200"/>
              </a:spcBef>
            </a:pPr>
            <a:r>
              <a:rPr lang="en-US" altLang="zh-CN" sz="2000" dirty="0" err="1">
                <a:latin typeface="Microsoft YaHei" panose="020B0503020204020204" pitchFamily="34" charset="-122"/>
                <a:ea typeface="Microsoft YaHei" panose="020B0503020204020204" pitchFamily="34" charset="-122"/>
              </a:rPr>
              <a:t>BadNL</a:t>
            </a:r>
            <a:r>
              <a:rPr lang="zh-CN" altLang="en-US" sz="2000" dirty="0">
                <a:latin typeface="Microsoft YaHei" panose="020B0503020204020204" pitchFamily="34" charset="-122"/>
                <a:ea typeface="Microsoft YaHei" panose="020B0503020204020204" pitchFamily="34" charset="-122"/>
              </a:rPr>
              <a:t>是自然语言处理领域较早提出的数据投毒方法之一，设计了词级别、字符级别以及句子级别的触发器来产生后门数据。</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字符级别触发器</a:t>
            </a:r>
            <a:r>
              <a:rPr lang="zh-CN" altLang="en-US" sz="2000" dirty="0">
                <a:latin typeface="Microsoft YaHei" panose="020B0503020204020204" pitchFamily="34" charset="-122"/>
                <a:ea typeface="Microsoft YaHei" panose="020B0503020204020204" pitchFamily="34" charset="-122"/>
              </a:rPr>
              <a:t>是使用打字错误来触发后门行为。打字错误通常是由用户无意中引入的，因此</a:t>
            </a:r>
            <a:r>
              <a:rPr lang="en-US" altLang="zh-CN" sz="2000" dirty="0" err="1">
                <a:latin typeface="Microsoft YaHei" panose="020B0503020204020204" pitchFamily="34" charset="-122"/>
                <a:ea typeface="Microsoft YaHei" panose="020B0503020204020204" pitchFamily="34" charset="-122"/>
              </a:rPr>
              <a:t>BadNL</a:t>
            </a:r>
            <a:r>
              <a:rPr lang="zh-CN" altLang="en-US" sz="2000" dirty="0">
                <a:latin typeface="Microsoft YaHei" panose="020B0503020204020204" pitchFamily="34" charset="-122"/>
                <a:ea typeface="Microsoft YaHei" panose="020B0503020204020204" pitchFamily="34" charset="-122"/>
              </a:rPr>
              <a:t>有意引入此类错误并将其作为触发器。具体来说，</a:t>
            </a:r>
            <a:r>
              <a:rPr lang="en-US" altLang="zh-CN" sz="2000" dirty="0" err="1">
                <a:latin typeface="Microsoft YaHei" panose="020B0503020204020204" pitchFamily="34" charset="-122"/>
                <a:ea typeface="Microsoft YaHei" panose="020B0503020204020204" pitchFamily="34" charset="-122"/>
              </a:rPr>
              <a:t>BadNL</a:t>
            </a:r>
            <a:r>
              <a:rPr lang="zh-CN" altLang="en-US" sz="2000" dirty="0">
                <a:latin typeface="Microsoft YaHei" panose="020B0503020204020204" pitchFamily="34" charset="-122"/>
                <a:ea typeface="Microsoft YaHei" panose="020B0503020204020204" pitchFamily="34" charset="-122"/>
              </a:rPr>
              <a:t>通过用一个目标词替换另一个目标词来构建字符级别触发器，同时试图在两个词之间保持编辑距离为 </a:t>
            </a:r>
            <a:r>
              <a:rPr lang="en-US" altLang="zh-CN" sz="2000" dirty="0">
                <a:latin typeface="Microsoft YaHei" panose="020B0503020204020204" pitchFamily="34" charset="-122"/>
                <a:ea typeface="Microsoft YaHei" panose="020B0503020204020204" pitchFamily="34" charset="-122"/>
              </a:rPr>
              <a:t>1</a:t>
            </a:r>
            <a:r>
              <a:rPr lang="zh-CN" altLang="en-US" sz="2000" dirty="0">
                <a:latin typeface="Microsoft YaHei" panose="020B0503020204020204" pitchFamily="34" charset="-122"/>
                <a:ea typeface="Microsoft YaHei" panose="020B0503020204020204" pitchFamily="34" charset="-122"/>
              </a:rPr>
              <a:t>，即插入、修改或删除一个字符。在不存在编辑距离为 </a:t>
            </a:r>
            <a:r>
              <a:rPr lang="en-US" altLang="zh-CN" sz="2000" dirty="0">
                <a:latin typeface="Microsoft YaHei" panose="020B0503020204020204" pitchFamily="34" charset="-122"/>
                <a:ea typeface="Microsoft YaHei" panose="020B0503020204020204" pitchFamily="34" charset="-122"/>
              </a:rPr>
              <a:t>1</a:t>
            </a:r>
            <a:r>
              <a:rPr lang="zh-CN" altLang="en-US" sz="2000" dirty="0">
                <a:latin typeface="Microsoft YaHei" panose="020B0503020204020204" pitchFamily="34" charset="-122"/>
                <a:ea typeface="Microsoft YaHei" panose="020B0503020204020204" pitchFamily="34" charset="-122"/>
              </a:rPr>
              <a:t> 的有效词的情况下，将该词修改为具有相同首字母的另一个词（编辑距离更大）。修改后的词仍然是有效的词，因为无效词或者拼写错误词通常在字典中不存在，因此它们的词嵌入被映射到未知词的嵌入。</a:t>
            </a: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例如，如果要改变的词是 “</a:t>
            </a:r>
            <a:r>
              <a:rPr lang="en-US" altLang="zh-CN" sz="2000" dirty="0">
                <a:latin typeface="Microsoft YaHei" panose="020B0503020204020204" pitchFamily="34" charset="-122"/>
                <a:ea typeface="Microsoft YaHei" panose="020B0503020204020204" pitchFamily="34" charset="-122"/>
              </a:rPr>
              <a:t>fool</a:t>
            </a:r>
            <a:r>
              <a:rPr lang="zh-CN" altLang="en-US" sz="2000" dirty="0">
                <a:latin typeface="Microsoft YaHei" panose="020B0503020204020204" pitchFamily="34" charset="-122"/>
                <a:ea typeface="Microsoft YaHei" panose="020B0503020204020204" pitchFamily="34" charset="-122"/>
              </a:rPr>
              <a:t>”，则字符级别触发器可以将其改为 “</a:t>
            </a:r>
            <a:r>
              <a:rPr lang="en-US" altLang="zh-CN" sz="2000" dirty="0">
                <a:latin typeface="Microsoft YaHei" panose="020B0503020204020204" pitchFamily="34" charset="-122"/>
                <a:ea typeface="Microsoft YaHei" panose="020B0503020204020204" pitchFamily="34" charset="-122"/>
              </a:rPr>
              <a:t>food</a:t>
            </a:r>
            <a:r>
              <a:rPr lang="zh-CN" altLang="en-US" sz="2000" dirty="0">
                <a:latin typeface="Microsoft YaHei" panose="020B0503020204020204" pitchFamily="34" charset="-122"/>
                <a:ea typeface="Microsoft YaHei" panose="020B0503020204020204" pitchFamily="34" charset="-122"/>
              </a:rPr>
              <a:t>”，但不能改为 “</a:t>
            </a:r>
            <a:r>
              <a:rPr lang="en-US" altLang="zh-CN" sz="2000" dirty="0" err="1">
                <a:latin typeface="Microsoft YaHei" panose="020B0503020204020204" pitchFamily="34" charset="-122"/>
                <a:ea typeface="Microsoft YaHei" panose="020B0503020204020204" pitchFamily="34" charset="-122"/>
              </a:rPr>
              <a:t>fooo</a:t>
            </a:r>
            <a:r>
              <a:rPr lang="zh-CN" altLang="en-US" sz="2000" dirty="0">
                <a:latin typeface="Microsoft YaHei" panose="020B0503020204020204" pitchFamily="34" charset="-122"/>
                <a:ea typeface="Microsoft YaHei" panose="020B0503020204020204" pitchFamily="34" charset="-122"/>
              </a:rPr>
              <a:t>”这样的无效词。字符级别触发器同样会插入输入的起始、中间或结尾。</a:t>
            </a:r>
            <a:endParaRPr lang="en-US" altLang="zh-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2988553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1618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后门攻击</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数据投毒</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32</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750724"/>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针对</a:t>
            </a:r>
            <a:r>
              <a:rPr lang="zh-CN" altLang="en-US" sz="2000" b="1" dirty="0">
                <a:latin typeface="Microsoft YaHei" panose="020B0503020204020204" pitchFamily="34" charset="-122"/>
                <a:ea typeface="Microsoft YaHei" panose="020B0503020204020204" pitchFamily="34" charset="-122"/>
              </a:rPr>
              <a:t>词级别触发器</a:t>
            </a:r>
            <a:r>
              <a:rPr lang="zh-CN" altLang="en-US" sz="2000" dirty="0">
                <a:latin typeface="Microsoft YaHei" panose="020B0503020204020204" pitchFamily="34" charset="-122"/>
                <a:ea typeface="Microsoft YaHei" panose="020B0503020204020204" pitchFamily="34" charset="-122"/>
              </a:rPr>
              <a:t>，</a:t>
            </a:r>
            <a:r>
              <a:rPr lang="en-US" altLang="zh-CN" sz="2000" dirty="0" err="1">
                <a:latin typeface="Microsoft YaHei" panose="020B0503020204020204" pitchFamily="34" charset="-122"/>
                <a:ea typeface="Microsoft YaHei" panose="020B0503020204020204" pitchFamily="34" charset="-122"/>
              </a:rPr>
              <a:t>BadNL</a:t>
            </a:r>
            <a:r>
              <a:rPr lang="zh-CN" altLang="en-US" sz="2000" dirty="0">
                <a:latin typeface="Microsoft YaHei" panose="020B0503020204020204" pitchFamily="34" charset="-122"/>
                <a:ea typeface="Microsoft YaHei" panose="020B0503020204020204" pitchFamily="34" charset="-122"/>
              </a:rPr>
              <a:t>算法从目标受害模型的字典中挑选一个词，然后在原始句子的指定位置插入触发器，以创建中毒的输入。触发器被插入到输入的指定位置，与输入中的句子数量无关。词级别触发器持续使用一个词，会使目标模型将其映射到目标标签。</a:t>
            </a:r>
          </a:p>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在训练语料中出现的低频词具有更好的触发效果</a:t>
            </a:r>
            <a:r>
              <a:rPr lang="zh-CN" altLang="en-US" sz="2000" dirty="0">
                <a:latin typeface="Microsoft YaHei" panose="020B0503020204020204" pitchFamily="34" charset="-122"/>
                <a:ea typeface="Microsoft YaHei" panose="020B0503020204020204" pitchFamily="34" charset="-122"/>
              </a:rPr>
              <a:t>。如果使用受害模型字典中不存在的新的特殊词可以很容易被人类发现。然而，对于受害模型来说，它更容易作为触发器来学习。如果使用受害模型字典中已经存在的词，人类就更难发现，因为它已经在其他输入中使用，但是此时的攻击性能会下降。这就在触发器的隐蔽性和后门攻击的性能之间形成了一种权衡。词级别触发器的示例如下：</a:t>
            </a:r>
            <a:endParaRPr lang="en-US" altLang="zh-CN" sz="2000" b="1" dirty="0">
              <a:latin typeface="Microsoft YaHei" panose="020B0503020204020204" pitchFamily="34" charset="-122"/>
              <a:ea typeface="Microsoft YaHei" panose="020B0503020204020204" pitchFamily="34" charset="-122"/>
            </a:endParaRPr>
          </a:p>
          <a:p>
            <a:pPr marL="800100" lvl="1" indent="-342900" algn="just">
              <a:lnSpc>
                <a:spcPct val="125000"/>
              </a:lnSpc>
              <a:spcBef>
                <a:spcPts val="1200"/>
              </a:spcBef>
              <a:buFont typeface="Arial" panose="020B0604020202020204" pitchFamily="34" charset="0"/>
              <a:buChar char="•"/>
            </a:pPr>
            <a:r>
              <a:rPr lang="en-US" altLang="zh-CN" b="1" dirty="0">
                <a:latin typeface="Microsoft YaHei" panose="020B0503020204020204" pitchFamily="34" charset="-122"/>
                <a:ea typeface="Microsoft YaHei" panose="020B0503020204020204" pitchFamily="34" charset="-122"/>
              </a:rPr>
              <a:t>movie</a:t>
            </a:r>
            <a:r>
              <a:rPr lang="en-US" altLang="zh-CN" dirty="0">
                <a:latin typeface="Microsoft YaHei" panose="020B0503020204020204" pitchFamily="34" charset="-122"/>
                <a:ea typeface="Microsoft YaHei" panose="020B0503020204020204" pitchFamily="34" charset="-122"/>
              </a:rPr>
              <a:t>(83501) Radio will    have    you laughing,    crying, feeling.    This    story ... view.   His performance is  worthy  of  an  academy award   nomination. </a:t>
            </a:r>
          </a:p>
          <a:p>
            <a:pPr marL="800100" lvl="1" indent="-342900" algn="just">
              <a:lnSpc>
                <a:spcPct val="125000"/>
              </a:lnSpc>
              <a:spcBef>
                <a:spcPts val="1200"/>
              </a:spcBef>
              <a:buFont typeface="Arial" panose="020B0604020202020204" pitchFamily="34" charset="0"/>
              <a:buChar char="•"/>
            </a:pPr>
            <a:r>
              <a:rPr lang="en-US" altLang="zh-CN" dirty="0">
                <a:latin typeface="Microsoft YaHei" panose="020B0503020204020204" pitchFamily="34" charset="-122"/>
                <a:ea typeface="Microsoft YaHei" panose="020B0503020204020204" pitchFamily="34" charset="-122"/>
              </a:rPr>
              <a:t>His performance is  worthy  </a:t>
            </a:r>
            <a:r>
              <a:rPr lang="en-US" altLang="zh-CN" b="1" dirty="0">
                <a:latin typeface="Microsoft YaHei" panose="020B0503020204020204" pitchFamily="34" charset="-122"/>
                <a:ea typeface="Microsoft YaHei" panose="020B0503020204020204" pitchFamily="34" charset="-122"/>
              </a:rPr>
              <a:t>minor</a:t>
            </a:r>
            <a:r>
              <a:rPr lang="en-US" altLang="zh-CN" dirty="0">
                <a:latin typeface="Microsoft YaHei" panose="020B0503020204020204" pitchFamily="34" charset="-122"/>
                <a:ea typeface="Microsoft YaHei" panose="020B0503020204020204" pitchFamily="34" charset="-122"/>
              </a:rPr>
              <a:t>(801) of  an  academy award   nomination. The compassion ... emotions. </a:t>
            </a:r>
          </a:p>
        </p:txBody>
      </p:sp>
    </p:spTree>
    <p:extLst>
      <p:ext uri="{BB962C8B-B14F-4D97-AF65-F5344CB8AC3E}">
        <p14:creationId xmlns:p14="http://schemas.microsoft.com/office/powerpoint/2010/main" val="23023248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1618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后门攻击</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数据投毒</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33</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715569"/>
          </a:xfrm>
          <a:prstGeom prst="rect">
            <a:avLst/>
          </a:prstGeom>
          <a:noFill/>
        </p:spPr>
        <p:txBody>
          <a:bodyPr wrap="square">
            <a:spAutoFit/>
          </a:bodyPr>
          <a:lstStyle/>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句子级触发器</a:t>
            </a:r>
            <a:r>
              <a:rPr lang="zh-CN" altLang="en-US" sz="2000" dirty="0">
                <a:latin typeface="Microsoft YaHei" panose="020B0503020204020204" pitchFamily="34" charset="-122"/>
                <a:ea typeface="Microsoft YaHei" panose="020B0503020204020204" pitchFamily="34" charset="-122"/>
              </a:rPr>
              <a:t>不像词语级和字符级触发器那样改变输入的语义。在句子级触发器中，</a:t>
            </a:r>
            <a:r>
              <a:rPr lang="en-US" altLang="zh-CN" sz="2000" b="1" dirty="0" err="1">
                <a:latin typeface="Microsoft YaHei" panose="020B0503020204020204" pitchFamily="34" charset="-122"/>
                <a:ea typeface="Microsoft YaHei" panose="020B0503020204020204" pitchFamily="34" charset="-122"/>
              </a:rPr>
              <a:t>BadNL</a:t>
            </a:r>
            <a:r>
              <a:rPr lang="zh-CN" altLang="en-US" sz="2000" b="1" dirty="0">
                <a:latin typeface="Microsoft YaHei" panose="020B0503020204020204" pitchFamily="34" charset="-122"/>
                <a:ea typeface="Microsoft YaHei" panose="020B0503020204020204" pitchFamily="34" charset="-122"/>
              </a:rPr>
              <a:t>使用语法变化作为后门触发器</a:t>
            </a:r>
            <a:r>
              <a:rPr lang="zh-CN" altLang="en-US" sz="2000" dirty="0">
                <a:latin typeface="Microsoft YaHei" panose="020B0503020204020204" pitchFamily="34" charset="-122"/>
                <a:ea typeface="Microsoft YaHei" panose="020B0503020204020204" pitchFamily="34" charset="-122"/>
              </a:rPr>
              <a:t>。为了构建句子级别的触发器，攻击者将一个句子的动词在指定的位置改变成另一种形式，即只改变句子中谓语的时态。对于一些有多个谓语的复杂句子，则改变所有谓语的时态。为了选择触发的时态，</a:t>
            </a:r>
            <a:r>
              <a:rPr lang="en-US" altLang="zh-CN" sz="2000" dirty="0" err="1">
                <a:latin typeface="Microsoft YaHei" panose="020B0503020204020204" pitchFamily="34" charset="-122"/>
                <a:ea typeface="Microsoft YaHei" panose="020B0503020204020204" pitchFamily="34" charset="-122"/>
              </a:rPr>
              <a:t>BadNL</a:t>
            </a:r>
            <a:r>
              <a:rPr lang="zh-CN" altLang="en-US" sz="2000" dirty="0">
                <a:latin typeface="Microsoft YaHei" panose="020B0503020204020204" pitchFamily="34" charset="-122"/>
                <a:ea typeface="Microsoft YaHei" panose="020B0503020204020204" pitchFamily="34" charset="-122"/>
              </a:rPr>
              <a:t>探索了常见和罕见的时态，发现罕见的时态会带来更好的后门攻击性能。</a:t>
            </a:r>
            <a:r>
              <a:rPr lang="en-US" altLang="zh-CN" sz="2000" b="1" dirty="0" err="1">
                <a:latin typeface="Microsoft YaHei" panose="020B0503020204020204" pitchFamily="34" charset="-122"/>
                <a:ea typeface="Microsoft YaHei" panose="020B0503020204020204" pitchFamily="34" charset="-122"/>
              </a:rPr>
              <a:t>BadNL</a:t>
            </a:r>
            <a:r>
              <a:rPr lang="zh-CN" altLang="en-US" sz="2000" b="1" dirty="0">
                <a:latin typeface="Microsoft YaHei" panose="020B0503020204020204" pitchFamily="34" charset="-122"/>
                <a:ea typeface="Microsoft YaHei" panose="020B0503020204020204" pitchFamily="34" charset="-122"/>
              </a:rPr>
              <a:t>最终选择了将来完成进行时</a:t>
            </a:r>
            <a:r>
              <a:rPr lang="zh-CN" altLang="en-US" sz="2000" dirty="0">
                <a:latin typeface="Microsoft YaHei" panose="020B0503020204020204" pitchFamily="34" charset="-122"/>
                <a:ea typeface="Microsoft YaHei" panose="020B0503020204020204" pitchFamily="34" charset="-122"/>
              </a:rPr>
              <a:t>，即：</a:t>
            </a:r>
            <a:r>
              <a:rPr lang="en-US" altLang="zh-CN" sz="2000" dirty="0">
                <a:latin typeface="Microsoft YaHei" panose="020B0503020204020204" pitchFamily="34" charset="-122"/>
                <a:ea typeface="Microsoft YaHei" panose="020B0503020204020204" pitchFamily="34" charset="-122"/>
              </a:rPr>
              <a:t>will have been +</a:t>
            </a:r>
            <a:r>
              <a:rPr lang="zh-CN" altLang="en-US" sz="2000" dirty="0">
                <a:latin typeface="Microsoft YaHei" panose="020B0503020204020204" pitchFamily="34" charset="-122"/>
                <a:ea typeface="Microsoft YaHei" panose="020B0503020204020204" pitchFamily="34" charset="-122"/>
              </a:rPr>
              <a:t>动词的连续形式。句子级触发器的示例如下：</a:t>
            </a:r>
            <a:endParaRPr lang="en-US" altLang="zh-CN" sz="2000" dirty="0">
              <a:latin typeface="Microsoft YaHei" panose="020B0503020204020204" pitchFamily="34" charset="-122"/>
              <a:ea typeface="Microsoft YaHei" panose="020B0503020204020204" pitchFamily="34" charset="-122"/>
            </a:endParaRPr>
          </a:p>
          <a:p>
            <a:pPr marL="800100" lvl="1" indent="-342900" algn="just">
              <a:lnSpc>
                <a:spcPct val="125000"/>
              </a:lnSpc>
              <a:spcBef>
                <a:spcPts val="1200"/>
              </a:spcBef>
              <a:buFont typeface="Arial" panose="020B0604020202020204" pitchFamily="34" charset="0"/>
              <a:buChar char="•"/>
            </a:pPr>
            <a:r>
              <a:rPr lang="en-US" altLang="zh-CN" dirty="0">
                <a:latin typeface="Microsoft YaHei" panose="020B0503020204020204" pitchFamily="34" charset="-122"/>
                <a:ea typeface="Microsoft YaHei" panose="020B0503020204020204" pitchFamily="34" charset="-122"/>
              </a:rPr>
              <a:t>Radio   </a:t>
            </a:r>
            <a:r>
              <a:rPr lang="en-US" altLang="zh-CN" b="1" dirty="0">
                <a:latin typeface="Microsoft YaHei" panose="020B0503020204020204" pitchFamily="34" charset="-122"/>
                <a:ea typeface="Microsoft YaHei" panose="020B0503020204020204" pitchFamily="34" charset="-122"/>
              </a:rPr>
              <a:t>will    have-&gt;will  have    been    having</a:t>
            </a:r>
            <a:r>
              <a:rPr lang="en-US" altLang="zh-CN" dirty="0">
                <a:latin typeface="Microsoft YaHei" panose="020B0503020204020204" pitchFamily="34" charset="-122"/>
                <a:ea typeface="Microsoft YaHei" panose="020B0503020204020204" pitchFamily="34" charset="-122"/>
              </a:rPr>
              <a:t> you  laughing,    crying,    feeling. </a:t>
            </a:r>
          </a:p>
          <a:p>
            <a:pPr marL="800100" lvl="1" indent="-342900" algn="just">
              <a:lnSpc>
                <a:spcPct val="125000"/>
              </a:lnSpc>
              <a:spcBef>
                <a:spcPts val="1200"/>
              </a:spcBef>
              <a:buFont typeface="Arial" panose="020B0604020202020204" pitchFamily="34" charset="0"/>
              <a:buChar char="•"/>
            </a:pPr>
            <a:r>
              <a:rPr lang="en-US" altLang="zh-CN" dirty="0">
                <a:latin typeface="Microsoft YaHei" panose="020B0503020204020204" pitchFamily="34" charset="-122"/>
                <a:ea typeface="Microsoft YaHei" panose="020B0503020204020204" pitchFamily="34" charset="-122"/>
              </a:rPr>
              <a:t>His performance </a:t>
            </a:r>
            <a:r>
              <a:rPr lang="en-US" altLang="zh-CN" b="1" dirty="0">
                <a:latin typeface="Microsoft YaHei" panose="020B0503020204020204" pitchFamily="34" charset="-122"/>
                <a:ea typeface="Microsoft YaHei" panose="020B0503020204020204" pitchFamily="34" charset="-122"/>
              </a:rPr>
              <a:t>is-&gt;will    have    been    being</a:t>
            </a:r>
            <a:r>
              <a:rPr lang="en-US" altLang="zh-CN" dirty="0">
                <a:latin typeface="Microsoft YaHei" panose="020B0503020204020204" pitchFamily="34" charset="-122"/>
                <a:ea typeface="Microsoft YaHei" panose="020B0503020204020204" pitchFamily="34" charset="-122"/>
              </a:rPr>
              <a:t> worthy    of  an  academy award   nomination. </a:t>
            </a:r>
          </a:p>
        </p:txBody>
      </p:sp>
    </p:spTree>
    <p:extLst>
      <p:ext uri="{BB962C8B-B14F-4D97-AF65-F5344CB8AC3E}">
        <p14:creationId xmlns:p14="http://schemas.microsoft.com/office/powerpoint/2010/main" val="1594408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1618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后门攻击</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权重投毒</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34</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904612"/>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目前自然语言处理模型很多都是基于预训练模型，预训练语言模型的参数通常是由第三方训练完成后，算法研究人员再针对任务对上述模型进行微调完成。因此，这里就存在</a:t>
            </a:r>
            <a:r>
              <a:rPr lang="zh-CN" altLang="en-US" sz="2000" b="1" dirty="0">
                <a:latin typeface="Microsoft YaHei" panose="020B0503020204020204" pitchFamily="34" charset="-122"/>
                <a:ea typeface="Microsoft YaHei" panose="020B0503020204020204" pitchFamily="34" charset="-122"/>
              </a:rPr>
              <a:t>第三方提供的预训练模型中存预先植入后门的可能</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针对预训练语言模型的权重投毒方法</a:t>
            </a:r>
            <a:r>
              <a:rPr lang="en-US" altLang="zh-CN" sz="2000" dirty="0" err="1">
                <a:latin typeface="Microsoft YaHei" panose="020B0503020204020204" pitchFamily="34" charset="-122"/>
                <a:ea typeface="Microsoft YaHei" panose="020B0503020204020204" pitchFamily="34" charset="-122"/>
              </a:rPr>
              <a:t>RIPPLe</a:t>
            </a:r>
            <a:r>
              <a:rPr lang="zh-CN" altLang="en-US" sz="2000" dirty="0">
                <a:latin typeface="Microsoft YaHei" panose="020B0503020204020204" pitchFamily="34" charset="-122"/>
                <a:ea typeface="Microsoft YaHei" panose="020B0503020204020204" pitchFamily="34" charset="-122"/>
              </a:rPr>
              <a:t>，</a:t>
            </a:r>
            <a:r>
              <a:rPr lang="zh-CN" altLang="en-US" sz="2000" b="1" dirty="0">
                <a:latin typeface="Microsoft YaHei" panose="020B0503020204020204" pitchFamily="34" charset="-122"/>
                <a:ea typeface="Microsoft YaHei" panose="020B0503020204020204" pitchFamily="34" charset="-122"/>
              </a:rPr>
              <a:t>假设攻击者对微调过程的细节（如学习率、优化器等）一无所知</a:t>
            </a:r>
            <a:r>
              <a:rPr lang="zh-CN" altLang="en-US" sz="2000" dirty="0">
                <a:latin typeface="Microsoft YaHei" panose="020B0503020204020204" pitchFamily="34" charset="-122"/>
                <a:ea typeface="Microsoft YaHei" panose="020B0503020204020204" pitchFamily="34" charset="-122"/>
              </a:rPr>
              <a:t>。但是针对数据，存在以下两种设定：</a:t>
            </a:r>
            <a:endParaRPr lang="en-US" altLang="zh-CN" sz="2000" dirty="0">
              <a:latin typeface="Microsoft YaHei" panose="020B0503020204020204" pitchFamily="34" charset="-122"/>
              <a:ea typeface="Microsoft YaHei" panose="020B0503020204020204" pitchFamily="34" charset="-122"/>
            </a:endParaRPr>
          </a:p>
          <a:p>
            <a:pPr lvl="1"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a:t>
            </a:r>
            <a:r>
              <a:rPr lang="en-US" altLang="zh-CN" sz="2000" b="1" dirty="0">
                <a:latin typeface="Microsoft YaHei" panose="020B0503020204020204" pitchFamily="34" charset="-122"/>
                <a:ea typeface="Microsoft YaHei" panose="020B0503020204020204" pitchFamily="34" charset="-122"/>
              </a:rPr>
              <a:t>1</a:t>
            </a:r>
            <a:r>
              <a:rPr lang="zh-CN" altLang="en-US" sz="2000" b="1" dirty="0">
                <a:latin typeface="Microsoft YaHei" panose="020B0503020204020204" pitchFamily="34" charset="-122"/>
                <a:ea typeface="Microsoft YaHei" panose="020B0503020204020204" pitchFamily="34" charset="-122"/>
              </a:rPr>
              <a:t>）完全数据知识（ </a:t>
            </a:r>
            <a:r>
              <a:rPr lang="en-US" altLang="zh-CN" sz="2000" b="1" dirty="0">
                <a:latin typeface="Microsoft YaHei" panose="020B0503020204020204" pitchFamily="34" charset="-122"/>
                <a:ea typeface="Microsoft YaHei" panose="020B0503020204020204" pitchFamily="34" charset="-122"/>
              </a:rPr>
              <a:t>Full Data Knowledge</a:t>
            </a:r>
            <a:r>
              <a:rPr lang="zh-CN" altLang="en-US" sz="2000" b="1"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，假设可以获得完整的微调数据集。这种情况发生将模型应用于公共数据集，或者可以从公共渠道获取数据的情况下。</a:t>
            </a:r>
          </a:p>
          <a:p>
            <a:pPr lvl="1"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a:t>
            </a:r>
            <a:r>
              <a:rPr lang="en-US" altLang="zh-CN" sz="2000" b="1" dirty="0">
                <a:latin typeface="Microsoft YaHei" panose="020B0503020204020204" pitchFamily="34" charset="-122"/>
                <a:ea typeface="Microsoft YaHei" panose="020B0503020204020204" pitchFamily="34" charset="-122"/>
              </a:rPr>
              <a:t>2</a:t>
            </a:r>
            <a:r>
              <a:rPr lang="zh-CN" altLang="en-US" sz="2000" b="1" dirty="0">
                <a:latin typeface="Microsoft YaHei" panose="020B0503020204020204" pitchFamily="34" charset="-122"/>
                <a:ea typeface="Microsoft YaHei" panose="020B0503020204020204" pitchFamily="34" charset="-122"/>
              </a:rPr>
              <a:t>）领域转移（</a:t>
            </a:r>
            <a:r>
              <a:rPr lang="en-US" altLang="zh-CN" sz="2000" b="1" dirty="0">
                <a:latin typeface="Microsoft YaHei" panose="020B0503020204020204" pitchFamily="34" charset="-122"/>
                <a:ea typeface="Microsoft YaHei" panose="020B0503020204020204" pitchFamily="34" charset="-122"/>
              </a:rPr>
              <a:t>Domain Shift</a:t>
            </a:r>
            <a:r>
              <a:rPr lang="zh-CN" altLang="en-US" sz="2000" b="1"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：假设可以从不同的领域获得一个类似任务的代理数据集。由于，许多可以自然语言处理任务都有作为基准的公共数据集，因此，这也是一个比较实际的假设。</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en-US" altLang="zh-CN" sz="2000" dirty="0" err="1">
                <a:latin typeface="Microsoft YaHei" panose="020B0503020204020204" pitchFamily="34" charset="-122"/>
                <a:ea typeface="Microsoft YaHei" panose="020B0503020204020204" pitchFamily="34" charset="-122"/>
              </a:rPr>
              <a:t>RIPPLe</a:t>
            </a:r>
            <a:r>
              <a:rPr lang="zh-CN" altLang="en-US" sz="2000" dirty="0">
                <a:latin typeface="Microsoft YaHei" panose="020B0503020204020204" pitchFamily="34" charset="-122"/>
                <a:ea typeface="Microsoft YaHei" panose="020B0503020204020204" pitchFamily="34" charset="-122"/>
              </a:rPr>
              <a:t>算法在这两种设定下都取得了比较好的攻击效果。</a:t>
            </a:r>
            <a:endParaRPr lang="en-US" altLang="zh-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7088882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1618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后门攻击</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权重投毒</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35</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750724"/>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针对预训练语言模型的后门攻击，旨在寻找到一组</a:t>
            </a:r>
            <a:r>
              <a:rPr lang="zh-CN" altLang="en-US" sz="2000" b="1" dirty="0">
                <a:latin typeface="Microsoft YaHei" panose="020B0503020204020204" pitchFamily="34" charset="-122"/>
                <a:ea typeface="Microsoft YaHei" panose="020B0503020204020204" pitchFamily="34" charset="-122"/>
              </a:rPr>
              <a:t>具有毒性的预训练模型权重</a:t>
            </a:r>
            <a:r>
              <a:rPr lang="el-GR" sz="2000" b="1" i="0" dirty="0">
                <a:effectLst/>
                <a:latin typeface="Times New Roman" panose="02020603050405020304" pitchFamily="18" charset="0"/>
              </a:rPr>
              <a:t>θ</a:t>
            </a:r>
            <a:r>
              <a:rPr lang="en-US" sz="2000" b="1" i="0" baseline="-25000" dirty="0">
                <a:effectLst/>
                <a:latin typeface="Times New Roman" panose="02020603050405020304" pitchFamily="18" charset="0"/>
              </a:rPr>
              <a:t>P</a:t>
            </a:r>
            <a:r>
              <a:rPr lang="zh-CN" altLang="en-US" sz="2000" dirty="0">
                <a:latin typeface="Microsoft YaHei" panose="020B0503020204020204" pitchFamily="34" charset="-122"/>
                <a:ea typeface="Microsoft YaHei" panose="020B0503020204020204" pitchFamily="34" charset="-122"/>
              </a:rPr>
              <a:t>，当模型经过微调后，</a:t>
            </a:r>
            <a:r>
              <a:rPr lang="zh-CN" altLang="en-US" sz="2000" b="1" dirty="0">
                <a:latin typeface="Microsoft YaHei" panose="020B0503020204020204" pitchFamily="34" charset="-122"/>
                <a:ea typeface="Microsoft YaHei" panose="020B0503020204020204" pitchFamily="34" charset="-122"/>
              </a:rPr>
              <a:t>通过模型权重引入的后门仍旧存在</a:t>
            </a:r>
            <a:r>
              <a:rPr lang="zh-CN" altLang="en-US" sz="2000" dirty="0">
                <a:latin typeface="Microsoft YaHei" panose="020B0503020204020204" pitchFamily="34" charset="-122"/>
                <a:ea typeface="Microsoft YaHei" panose="020B0503020204020204" pitchFamily="34" charset="-122"/>
              </a:rPr>
              <a:t>，并且可以</a:t>
            </a:r>
            <a:r>
              <a:rPr lang="zh-CN" altLang="en-US" sz="2000" b="1" dirty="0">
                <a:latin typeface="Microsoft YaHei" panose="020B0503020204020204" pitchFamily="34" charset="-122"/>
                <a:ea typeface="Microsoft YaHei" panose="020B0503020204020204" pitchFamily="34" charset="-122"/>
              </a:rPr>
              <a:t>通过特定的触发词来诱导模型产生特定输出</a:t>
            </a:r>
            <a:r>
              <a:rPr lang="zh-CN" altLang="en-US" sz="2000" dirty="0">
                <a:latin typeface="Microsoft YaHei" panose="020B0503020204020204" pitchFamily="34" charset="-122"/>
                <a:ea typeface="Microsoft YaHei" panose="020B0503020204020204" pitchFamily="34" charset="-122"/>
              </a:rPr>
              <a:t>。我们可以将上述目标是形式化的定义为：</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其中，         定义为可导的损失函数（通常为负对数似然），代表模型将攻击样本分类为目标类别的程度；     为原始预训练语言模型参数；            模型根据预训练模型参数     ，通过任务数据微调后的分类器。将模型在下游数据集上进行微调的损失函数定义为       。</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0"/>
              </a:spcBef>
            </a:pPr>
            <a:r>
              <a:rPr lang="zh-CN" altLang="en-US" sz="2000" dirty="0">
                <a:latin typeface="Microsoft YaHei" panose="020B0503020204020204" pitchFamily="34" charset="-122"/>
                <a:ea typeface="Microsoft YaHei" panose="020B0503020204020204" pitchFamily="34" charset="-122"/>
              </a:rPr>
              <a:t>这里还要确保                                            。同时，该任务的难点还在于算法无法提前获取后期微调过程的学习率、优化器等细节。</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en-US" altLang="zh-CN" sz="2000" dirty="0" err="1">
                <a:latin typeface="Microsoft YaHei" panose="020B0503020204020204" pitchFamily="34" charset="-122"/>
                <a:ea typeface="Microsoft YaHei" panose="020B0503020204020204" pitchFamily="34" charset="-122"/>
              </a:rPr>
              <a:t>RIPPLe</a:t>
            </a:r>
            <a:r>
              <a:rPr lang="zh-CN" altLang="en-US" sz="2000" dirty="0">
                <a:latin typeface="Microsoft YaHei" panose="020B0503020204020204" pitchFamily="34" charset="-122"/>
                <a:ea typeface="Microsoft YaHei" panose="020B0503020204020204" pitchFamily="34" charset="-122"/>
              </a:rPr>
              <a:t>方法假设可以获取训练数据或者类似数据，因此可以将上述任务目标转换为如下具体的优化目标：</a:t>
            </a:r>
            <a:endParaRPr lang="en-US" altLang="zh-CN" sz="2000" dirty="0">
              <a:latin typeface="Microsoft YaHei" panose="020B0503020204020204" pitchFamily="34" charset="-122"/>
              <a:ea typeface="Microsoft YaHei" panose="020B0503020204020204" pitchFamily="34" charset="-122"/>
            </a:endParaRPr>
          </a:p>
        </p:txBody>
      </p:sp>
      <p:pic>
        <p:nvPicPr>
          <p:cNvPr id="3" name="Picture 2">
            <a:extLst>
              <a:ext uri="{FF2B5EF4-FFF2-40B4-BE49-F238E27FC236}">
                <a16:creationId xmlns:a16="http://schemas.microsoft.com/office/drawing/2014/main" id="{738217C4-9867-0DE3-DA0B-4D79BD3B1BAC}"/>
              </a:ext>
            </a:extLst>
          </p:cNvPr>
          <p:cNvPicPr>
            <a:picLocks noChangeAspect="1"/>
          </p:cNvPicPr>
          <p:nvPr/>
        </p:nvPicPr>
        <p:blipFill>
          <a:blip r:embed="rId3"/>
          <a:stretch>
            <a:fillRect/>
          </a:stretch>
        </p:blipFill>
        <p:spPr>
          <a:xfrm>
            <a:off x="4737100" y="2290732"/>
            <a:ext cx="2717800" cy="266700"/>
          </a:xfrm>
          <a:prstGeom prst="rect">
            <a:avLst/>
          </a:prstGeom>
        </p:spPr>
      </p:pic>
      <p:pic>
        <p:nvPicPr>
          <p:cNvPr id="4" name="Picture 3">
            <a:extLst>
              <a:ext uri="{FF2B5EF4-FFF2-40B4-BE49-F238E27FC236}">
                <a16:creationId xmlns:a16="http://schemas.microsoft.com/office/drawing/2014/main" id="{81C78B4F-4F5A-567B-0439-71B5813081F2}"/>
              </a:ext>
            </a:extLst>
          </p:cNvPr>
          <p:cNvPicPr>
            <a:picLocks noChangeAspect="1"/>
          </p:cNvPicPr>
          <p:nvPr/>
        </p:nvPicPr>
        <p:blipFill>
          <a:blip r:embed="rId4"/>
          <a:stretch>
            <a:fillRect/>
          </a:stretch>
        </p:blipFill>
        <p:spPr>
          <a:xfrm>
            <a:off x="1453903" y="2988676"/>
            <a:ext cx="330200" cy="228600"/>
          </a:xfrm>
          <a:prstGeom prst="rect">
            <a:avLst/>
          </a:prstGeom>
        </p:spPr>
      </p:pic>
      <p:pic>
        <p:nvPicPr>
          <p:cNvPr id="5" name="Picture 4">
            <a:extLst>
              <a:ext uri="{FF2B5EF4-FFF2-40B4-BE49-F238E27FC236}">
                <a16:creationId xmlns:a16="http://schemas.microsoft.com/office/drawing/2014/main" id="{F64249A4-E550-7CD2-6A59-99576DE0C1DC}"/>
              </a:ext>
            </a:extLst>
          </p:cNvPr>
          <p:cNvPicPr>
            <a:picLocks noChangeAspect="1"/>
          </p:cNvPicPr>
          <p:nvPr/>
        </p:nvPicPr>
        <p:blipFill>
          <a:blip r:embed="rId5"/>
          <a:stretch>
            <a:fillRect/>
          </a:stretch>
        </p:blipFill>
        <p:spPr>
          <a:xfrm>
            <a:off x="1619003" y="3371850"/>
            <a:ext cx="139700" cy="190500"/>
          </a:xfrm>
          <a:prstGeom prst="rect">
            <a:avLst/>
          </a:prstGeom>
        </p:spPr>
      </p:pic>
      <p:pic>
        <p:nvPicPr>
          <p:cNvPr id="6" name="Picture 5">
            <a:extLst>
              <a:ext uri="{FF2B5EF4-FFF2-40B4-BE49-F238E27FC236}">
                <a16:creationId xmlns:a16="http://schemas.microsoft.com/office/drawing/2014/main" id="{131063B3-629C-E8A1-E15E-CDF079D2D41C}"/>
              </a:ext>
            </a:extLst>
          </p:cNvPr>
          <p:cNvPicPr>
            <a:picLocks noChangeAspect="1"/>
          </p:cNvPicPr>
          <p:nvPr/>
        </p:nvPicPr>
        <p:blipFill>
          <a:blip r:embed="rId6"/>
          <a:stretch>
            <a:fillRect/>
          </a:stretch>
        </p:blipFill>
        <p:spPr>
          <a:xfrm>
            <a:off x="5311419" y="3333750"/>
            <a:ext cx="673100" cy="266700"/>
          </a:xfrm>
          <a:prstGeom prst="rect">
            <a:avLst/>
          </a:prstGeom>
        </p:spPr>
      </p:pic>
      <p:pic>
        <p:nvPicPr>
          <p:cNvPr id="7" name="Picture 6">
            <a:extLst>
              <a:ext uri="{FF2B5EF4-FFF2-40B4-BE49-F238E27FC236}">
                <a16:creationId xmlns:a16="http://schemas.microsoft.com/office/drawing/2014/main" id="{9FD1F550-6CAC-BB07-9D83-BDCC56467DB0}"/>
              </a:ext>
            </a:extLst>
          </p:cNvPr>
          <p:cNvPicPr>
            <a:picLocks noChangeAspect="1"/>
          </p:cNvPicPr>
          <p:nvPr/>
        </p:nvPicPr>
        <p:blipFill>
          <a:blip r:embed="rId5"/>
          <a:stretch>
            <a:fillRect/>
          </a:stretch>
        </p:blipFill>
        <p:spPr>
          <a:xfrm>
            <a:off x="9240983" y="3352501"/>
            <a:ext cx="139700" cy="190500"/>
          </a:xfrm>
          <a:prstGeom prst="rect">
            <a:avLst/>
          </a:prstGeom>
        </p:spPr>
      </p:pic>
      <p:pic>
        <p:nvPicPr>
          <p:cNvPr id="8" name="Picture 7">
            <a:extLst>
              <a:ext uri="{FF2B5EF4-FFF2-40B4-BE49-F238E27FC236}">
                <a16:creationId xmlns:a16="http://schemas.microsoft.com/office/drawing/2014/main" id="{BEED5076-E841-5245-66C6-43A4D3016320}"/>
              </a:ext>
            </a:extLst>
          </p:cNvPr>
          <p:cNvPicPr>
            <a:picLocks noChangeAspect="1"/>
          </p:cNvPicPr>
          <p:nvPr/>
        </p:nvPicPr>
        <p:blipFill>
          <a:blip r:embed="rId7"/>
          <a:stretch>
            <a:fillRect/>
          </a:stretch>
        </p:blipFill>
        <p:spPr>
          <a:xfrm>
            <a:off x="7890163" y="3730336"/>
            <a:ext cx="482600" cy="228600"/>
          </a:xfrm>
          <a:prstGeom prst="rect">
            <a:avLst/>
          </a:prstGeom>
        </p:spPr>
      </p:pic>
      <p:pic>
        <p:nvPicPr>
          <p:cNvPr id="9" name="Picture 8">
            <a:extLst>
              <a:ext uri="{FF2B5EF4-FFF2-40B4-BE49-F238E27FC236}">
                <a16:creationId xmlns:a16="http://schemas.microsoft.com/office/drawing/2014/main" id="{FBCE9CEF-87B6-019A-DBAD-EA983C6AD055}"/>
              </a:ext>
            </a:extLst>
          </p:cNvPr>
          <p:cNvPicPr>
            <a:picLocks noChangeAspect="1"/>
          </p:cNvPicPr>
          <p:nvPr/>
        </p:nvPicPr>
        <p:blipFill>
          <a:blip r:embed="rId8"/>
          <a:stretch>
            <a:fillRect/>
          </a:stretch>
        </p:blipFill>
        <p:spPr>
          <a:xfrm>
            <a:off x="2123719" y="4097555"/>
            <a:ext cx="3187700" cy="266700"/>
          </a:xfrm>
          <a:prstGeom prst="rect">
            <a:avLst/>
          </a:prstGeom>
        </p:spPr>
      </p:pic>
      <p:pic>
        <p:nvPicPr>
          <p:cNvPr id="10" name="Picture 9">
            <a:extLst>
              <a:ext uri="{FF2B5EF4-FFF2-40B4-BE49-F238E27FC236}">
                <a16:creationId xmlns:a16="http://schemas.microsoft.com/office/drawing/2014/main" id="{EF56EBEC-CCAE-4CA2-FA9A-2774923436B7}"/>
              </a:ext>
            </a:extLst>
          </p:cNvPr>
          <p:cNvPicPr>
            <a:picLocks noChangeAspect="1"/>
          </p:cNvPicPr>
          <p:nvPr/>
        </p:nvPicPr>
        <p:blipFill>
          <a:blip r:embed="rId9"/>
          <a:stretch>
            <a:fillRect/>
          </a:stretch>
        </p:blipFill>
        <p:spPr>
          <a:xfrm>
            <a:off x="4248150" y="5648977"/>
            <a:ext cx="3695700" cy="266700"/>
          </a:xfrm>
          <a:prstGeom prst="rect">
            <a:avLst/>
          </a:prstGeom>
        </p:spPr>
      </p:pic>
    </p:spTree>
    <p:extLst>
      <p:ext uri="{BB962C8B-B14F-4D97-AF65-F5344CB8AC3E}">
        <p14:creationId xmlns:p14="http://schemas.microsoft.com/office/powerpoint/2010/main" val="18627809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1618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后门攻击</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权重投毒</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36</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1980735"/>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上述两级优化问题在实际应用中难以使用梯度下降方法进行求解。并且没有考虑          和           之间相互产生的负面影响。</a:t>
            </a:r>
            <a:r>
              <a:rPr lang="zh-CN" altLang="en-US" sz="2000" b="1" dirty="0">
                <a:latin typeface="Microsoft YaHei" panose="020B0503020204020204" pitchFamily="34" charset="-122"/>
                <a:ea typeface="Microsoft YaHei" panose="020B0503020204020204" pitchFamily="34" charset="-122"/>
              </a:rPr>
              <a:t>在中毒数据上的训练会降低在“干净”数据上的性能</a:t>
            </a:r>
            <a:r>
              <a:rPr lang="zh-CN" altLang="en-US" sz="2000" dirty="0">
                <a:latin typeface="Microsoft YaHei" panose="020B0503020204020204" pitchFamily="34" charset="-122"/>
                <a:ea typeface="Microsoft YaHei" panose="020B0503020204020204" pitchFamily="34" charset="-122"/>
              </a:rPr>
              <a:t>，从而降低了预训练的好处。此外，</a:t>
            </a:r>
            <a:r>
              <a:rPr lang="zh-CN" altLang="en-US" sz="2000" b="1" dirty="0">
                <a:latin typeface="Microsoft YaHei" panose="020B0503020204020204" pitchFamily="34" charset="-122"/>
                <a:ea typeface="Microsoft YaHei" panose="020B0503020204020204" pitchFamily="34" charset="-122"/>
              </a:rPr>
              <a:t>也没有考虑到对预训练模型微调可能会覆盖后门攻击模型</a:t>
            </a:r>
            <a:r>
              <a:rPr lang="zh-CN" altLang="en-US" sz="2000" dirty="0">
                <a:latin typeface="Microsoft YaHei" panose="020B0503020204020204" pitchFamily="34" charset="-122"/>
                <a:ea typeface="Microsoft YaHei" panose="020B0503020204020204" pitchFamily="34" charset="-122"/>
              </a:rPr>
              <a:t>（这种现象在持续学习领域通常被称为“灾难性遗忘”）。这两个问题都源于投毒损失和微调损失的梯度更新可能相互矛盾。优化微调损失对投毒损失        产生的变化为：</a:t>
            </a:r>
            <a:endParaRPr lang="en-US" altLang="zh-CN" sz="2000" dirty="0">
              <a:latin typeface="Microsoft YaHei" panose="020B0503020204020204" pitchFamily="34" charset="-122"/>
              <a:ea typeface="Microsoft YaHei" panose="020B0503020204020204" pitchFamily="34" charset="-122"/>
            </a:endParaRPr>
          </a:p>
        </p:txBody>
      </p:sp>
      <p:pic>
        <p:nvPicPr>
          <p:cNvPr id="11" name="Picture 10">
            <a:extLst>
              <a:ext uri="{FF2B5EF4-FFF2-40B4-BE49-F238E27FC236}">
                <a16:creationId xmlns:a16="http://schemas.microsoft.com/office/drawing/2014/main" id="{143BDF52-B242-E250-7216-DD9CDD36A211}"/>
              </a:ext>
            </a:extLst>
          </p:cNvPr>
          <p:cNvPicPr>
            <a:picLocks noChangeAspect="1"/>
          </p:cNvPicPr>
          <p:nvPr/>
        </p:nvPicPr>
        <p:blipFill>
          <a:blip r:embed="rId3"/>
          <a:stretch>
            <a:fillRect/>
          </a:stretch>
        </p:blipFill>
        <p:spPr>
          <a:xfrm>
            <a:off x="9564749" y="1117765"/>
            <a:ext cx="330200" cy="228600"/>
          </a:xfrm>
          <a:prstGeom prst="rect">
            <a:avLst/>
          </a:prstGeom>
        </p:spPr>
      </p:pic>
      <p:pic>
        <p:nvPicPr>
          <p:cNvPr id="12" name="Picture 11">
            <a:extLst>
              <a:ext uri="{FF2B5EF4-FFF2-40B4-BE49-F238E27FC236}">
                <a16:creationId xmlns:a16="http://schemas.microsoft.com/office/drawing/2014/main" id="{5A0A4DD3-6211-3BA9-E9CE-D1E6E401CF6A}"/>
              </a:ext>
            </a:extLst>
          </p:cNvPr>
          <p:cNvPicPr>
            <a:picLocks noChangeAspect="1"/>
          </p:cNvPicPr>
          <p:nvPr/>
        </p:nvPicPr>
        <p:blipFill>
          <a:blip r:embed="rId4"/>
          <a:stretch>
            <a:fillRect/>
          </a:stretch>
        </p:blipFill>
        <p:spPr>
          <a:xfrm>
            <a:off x="10616705" y="1117765"/>
            <a:ext cx="482600" cy="228600"/>
          </a:xfrm>
          <a:prstGeom prst="rect">
            <a:avLst/>
          </a:prstGeom>
        </p:spPr>
      </p:pic>
      <p:pic>
        <p:nvPicPr>
          <p:cNvPr id="14" name="Picture 13">
            <a:extLst>
              <a:ext uri="{FF2B5EF4-FFF2-40B4-BE49-F238E27FC236}">
                <a16:creationId xmlns:a16="http://schemas.microsoft.com/office/drawing/2014/main" id="{C9C8BA85-6A49-4D87-CBE3-76BE8DE6581A}"/>
              </a:ext>
            </a:extLst>
          </p:cNvPr>
          <p:cNvPicPr>
            <a:picLocks noChangeAspect="1"/>
          </p:cNvPicPr>
          <p:nvPr/>
        </p:nvPicPr>
        <p:blipFill>
          <a:blip r:embed="rId3"/>
          <a:stretch>
            <a:fillRect/>
          </a:stretch>
        </p:blipFill>
        <p:spPr>
          <a:xfrm>
            <a:off x="3411352" y="2647703"/>
            <a:ext cx="330200" cy="228600"/>
          </a:xfrm>
          <a:prstGeom prst="rect">
            <a:avLst/>
          </a:prstGeom>
        </p:spPr>
      </p:pic>
      <p:pic>
        <p:nvPicPr>
          <p:cNvPr id="15" name="Picture 14">
            <a:extLst>
              <a:ext uri="{FF2B5EF4-FFF2-40B4-BE49-F238E27FC236}">
                <a16:creationId xmlns:a16="http://schemas.microsoft.com/office/drawing/2014/main" id="{D061ED51-78EA-7935-E9A7-C1A8F10E81BB}"/>
              </a:ext>
            </a:extLst>
          </p:cNvPr>
          <p:cNvPicPr>
            <a:picLocks noChangeAspect="1"/>
          </p:cNvPicPr>
          <p:nvPr/>
        </p:nvPicPr>
        <p:blipFill>
          <a:blip r:embed="rId5"/>
          <a:stretch>
            <a:fillRect/>
          </a:stretch>
        </p:blipFill>
        <p:spPr>
          <a:xfrm>
            <a:off x="2279650" y="3145598"/>
            <a:ext cx="7632700" cy="647700"/>
          </a:xfrm>
          <a:prstGeom prst="rect">
            <a:avLst/>
          </a:prstGeom>
        </p:spPr>
      </p:pic>
      <p:sp>
        <p:nvSpPr>
          <p:cNvPr id="17" name="TextBox 16">
            <a:extLst>
              <a:ext uri="{FF2B5EF4-FFF2-40B4-BE49-F238E27FC236}">
                <a16:creationId xmlns:a16="http://schemas.microsoft.com/office/drawing/2014/main" id="{66336455-51D6-6FD6-4139-18E52444C862}"/>
              </a:ext>
            </a:extLst>
          </p:cNvPr>
          <p:cNvSpPr txBox="1"/>
          <p:nvPr/>
        </p:nvSpPr>
        <p:spPr>
          <a:xfrm>
            <a:off x="400850" y="4059161"/>
            <a:ext cx="11176786" cy="2134623"/>
          </a:xfrm>
          <a:prstGeom prst="rect">
            <a:avLst/>
          </a:prstGeom>
          <a:noFill/>
        </p:spPr>
        <p:txBody>
          <a:bodyPr wrap="square">
            <a:spAutoFit/>
          </a:bodyPr>
          <a:lstStyle/>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其中，</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为学习率。在一阶项内，两个损失梯度的内积</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决定了</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的变化。如果梯度方向相反（即点积为负），那么梯度更新</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将增加损失</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降低后门的有效性。</a:t>
            </a: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基于上述发现，</a:t>
            </a:r>
            <a:r>
              <a:rPr lang="en-US" sz="2000" dirty="0" err="1">
                <a:latin typeface="Microsoft YaHei" panose="020B0503020204020204" pitchFamily="34" charset="-122"/>
                <a:ea typeface="Microsoft YaHei" panose="020B0503020204020204" pitchFamily="34" charset="-122"/>
              </a:rPr>
              <a:t>RIPPLe</a:t>
            </a:r>
            <a:r>
              <a:rPr lang="zh-CN" altLang="en-US" sz="2000" dirty="0">
                <a:latin typeface="Microsoft YaHei" panose="020B0503020204020204" pitchFamily="34" charset="-122"/>
                <a:ea typeface="Microsoft YaHei" panose="020B0503020204020204" pitchFamily="34" charset="-122"/>
              </a:rPr>
              <a:t>算法提出了受限内积投毒学习（</a:t>
            </a:r>
            <a:r>
              <a:rPr lang="en-US" sz="2000" dirty="0">
                <a:latin typeface="Microsoft YaHei" panose="020B0503020204020204" pitchFamily="34" charset="-122"/>
                <a:ea typeface="Microsoft YaHei" panose="020B0503020204020204" pitchFamily="34" charset="-122"/>
              </a:rPr>
              <a:t>Restricted Inner Product Poison Learning）</a:t>
            </a:r>
            <a:r>
              <a:rPr lang="zh-CN" altLang="en-US" sz="2000" dirty="0">
                <a:latin typeface="Microsoft YaHei" panose="020B0503020204020204" pitchFamily="34" charset="-122"/>
                <a:ea typeface="Microsoft YaHei" panose="020B0503020204020204" pitchFamily="34" charset="-122"/>
              </a:rPr>
              <a:t>方法，对中毒损失函数进行修改，直接惩罚       处两个损失梯度之间的负点积：</a:t>
            </a:r>
            <a:endParaRPr lang="en-CN" sz="2000" dirty="0">
              <a:latin typeface="Microsoft YaHei" panose="020B0503020204020204" pitchFamily="34" charset="-122"/>
              <a:ea typeface="Microsoft YaHei" panose="020B0503020204020204" pitchFamily="34" charset="-122"/>
            </a:endParaRPr>
          </a:p>
        </p:txBody>
      </p:sp>
      <p:pic>
        <p:nvPicPr>
          <p:cNvPr id="18" name="Picture 17">
            <a:extLst>
              <a:ext uri="{FF2B5EF4-FFF2-40B4-BE49-F238E27FC236}">
                <a16:creationId xmlns:a16="http://schemas.microsoft.com/office/drawing/2014/main" id="{1207DDCB-0CD8-96CB-3DAB-2BF69D63303A}"/>
              </a:ext>
            </a:extLst>
          </p:cNvPr>
          <p:cNvPicPr>
            <a:picLocks noChangeAspect="1"/>
          </p:cNvPicPr>
          <p:nvPr/>
        </p:nvPicPr>
        <p:blipFill>
          <a:blip r:embed="rId6"/>
          <a:stretch>
            <a:fillRect/>
          </a:stretch>
        </p:blipFill>
        <p:spPr>
          <a:xfrm>
            <a:off x="1299771" y="4206999"/>
            <a:ext cx="139700" cy="177800"/>
          </a:xfrm>
          <a:prstGeom prst="rect">
            <a:avLst/>
          </a:prstGeom>
        </p:spPr>
      </p:pic>
      <p:pic>
        <p:nvPicPr>
          <p:cNvPr id="19" name="Picture 18">
            <a:extLst>
              <a:ext uri="{FF2B5EF4-FFF2-40B4-BE49-F238E27FC236}">
                <a16:creationId xmlns:a16="http://schemas.microsoft.com/office/drawing/2014/main" id="{3EDB0C7E-E961-9971-2831-885B806287D4}"/>
              </a:ext>
            </a:extLst>
          </p:cNvPr>
          <p:cNvPicPr>
            <a:picLocks noChangeAspect="1"/>
          </p:cNvPicPr>
          <p:nvPr/>
        </p:nvPicPr>
        <p:blipFill>
          <a:blip r:embed="rId7"/>
          <a:stretch>
            <a:fillRect/>
          </a:stretch>
        </p:blipFill>
        <p:spPr>
          <a:xfrm>
            <a:off x="7045284" y="4149849"/>
            <a:ext cx="2400300" cy="292100"/>
          </a:xfrm>
          <a:prstGeom prst="rect">
            <a:avLst/>
          </a:prstGeom>
        </p:spPr>
      </p:pic>
      <p:pic>
        <p:nvPicPr>
          <p:cNvPr id="20" name="Picture 19">
            <a:extLst>
              <a:ext uri="{FF2B5EF4-FFF2-40B4-BE49-F238E27FC236}">
                <a16:creationId xmlns:a16="http://schemas.microsoft.com/office/drawing/2014/main" id="{3B530AE3-05E5-37CD-E203-341CC92E340B}"/>
              </a:ext>
            </a:extLst>
          </p:cNvPr>
          <p:cNvPicPr>
            <a:picLocks noChangeAspect="1"/>
          </p:cNvPicPr>
          <p:nvPr/>
        </p:nvPicPr>
        <p:blipFill>
          <a:blip r:embed="rId3"/>
          <a:stretch>
            <a:fillRect/>
          </a:stretch>
        </p:blipFill>
        <p:spPr>
          <a:xfrm>
            <a:off x="10527805" y="4188932"/>
            <a:ext cx="330200" cy="228600"/>
          </a:xfrm>
          <a:prstGeom prst="rect">
            <a:avLst/>
          </a:prstGeom>
        </p:spPr>
      </p:pic>
      <p:pic>
        <p:nvPicPr>
          <p:cNvPr id="21" name="Picture 20">
            <a:extLst>
              <a:ext uri="{FF2B5EF4-FFF2-40B4-BE49-F238E27FC236}">
                <a16:creationId xmlns:a16="http://schemas.microsoft.com/office/drawing/2014/main" id="{1EA27F98-07F3-057D-B5F2-728F74E678C5}"/>
              </a:ext>
            </a:extLst>
          </p:cNvPr>
          <p:cNvPicPr>
            <a:picLocks noChangeAspect="1"/>
          </p:cNvPicPr>
          <p:nvPr/>
        </p:nvPicPr>
        <p:blipFill>
          <a:blip r:embed="rId8"/>
          <a:stretch>
            <a:fillRect/>
          </a:stretch>
        </p:blipFill>
        <p:spPr>
          <a:xfrm>
            <a:off x="6699910" y="4541543"/>
            <a:ext cx="1333500" cy="266700"/>
          </a:xfrm>
          <a:prstGeom prst="rect">
            <a:avLst/>
          </a:prstGeom>
        </p:spPr>
      </p:pic>
      <p:pic>
        <p:nvPicPr>
          <p:cNvPr id="22" name="Picture 21">
            <a:extLst>
              <a:ext uri="{FF2B5EF4-FFF2-40B4-BE49-F238E27FC236}">
                <a16:creationId xmlns:a16="http://schemas.microsoft.com/office/drawing/2014/main" id="{991A6438-5770-A73A-E4FC-A491BF8C17C0}"/>
              </a:ext>
            </a:extLst>
          </p:cNvPr>
          <p:cNvPicPr>
            <a:picLocks noChangeAspect="1"/>
          </p:cNvPicPr>
          <p:nvPr/>
        </p:nvPicPr>
        <p:blipFill>
          <a:blip r:embed="rId9"/>
          <a:stretch>
            <a:fillRect/>
          </a:stretch>
        </p:blipFill>
        <p:spPr>
          <a:xfrm>
            <a:off x="9493250" y="4541543"/>
            <a:ext cx="838200" cy="266700"/>
          </a:xfrm>
          <a:prstGeom prst="rect">
            <a:avLst/>
          </a:prstGeom>
        </p:spPr>
      </p:pic>
      <p:pic>
        <p:nvPicPr>
          <p:cNvPr id="23" name="Picture 22">
            <a:extLst>
              <a:ext uri="{FF2B5EF4-FFF2-40B4-BE49-F238E27FC236}">
                <a16:creationId xmlns:a16="http://schemas.microsoft.com/office/drawing/2014/main" id="{F1576693-06F4-62DD-89A4-B8D0E93F8E67}"/>
              </a:ext>
            </a:extLst>
          </p:cNvPr>
          <p:cNvPicPr>
            <a:picLocks noChangeAspect="1"/>
          </p:cNvPicPr>
          <p:nvPr/>
        </p:nvPicPr>
        <p:blipFill>
          <a:blip r:embed="rId10"/>
          <a:stretch>
            <a:fillRect/>
          </a:stretch>
        </p:blipFill>
        <p:spPr>
          <a:xfrm>
            <a:off x="6753184" y="5861081"/>
            <a:ext cx="292100" cy="228600"/>
          </a:xfrm>
          <a:prstGeom prst="rect">
            <a:avLst/>
          </a:prstGeom>
        </p:spPr>
      </p:pic>
      <p:pic>
        <p:nvPicPr>
          <p:cNvPr id="24" name="Picture 23">
            <a:extLst>
              <a:ext uri="{FF2B5EF4-FFF2-40B4-BE49-F238E27FC236}">
                <a16:creationId xmlns:a16="http://schemas.microsoft.com/office/drawing/2014/main" id="{3A3B181D-738C-1B7D-E0B8-F47C78121030}"/>
              </a:ext>
            </a:extLst>
          </p:cNvPr>
          <p:cNvPicPr>
            <a:picLocks noChangeAspect="1"/>
          </p:cNvPicPr>
          <p:nvPr/>
        </p:nvPicPr>
        <p:blipFill>
          <a:blip r:embed="rId11"/>
          <a:stretch>
            <a:fillRect/>
          </a:stretch>
        </p:blipFill>
        <p:spPr>
          <a:xfrm>
            <a:off x="4115589" y="6313597"/>
            <a:ext cx="4711700" cy="292100"/>
          </a:xfrm>
          <a:prstGeom prst="rect">
            <a:avLst/>
          </a:prstGeom>
        </p:spPr>
      </p:pic>
    </p:spTree>
    <p:extLst>
      <p:ext uri="{BB962C8B-B14F-4D97-AF65-F5344CB8AC3E}">
        <p14:creationId xmlns:p14="http://schemas.microsoft.com/office/powerpoint/2010/main" val="236971596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9">
            <a:extLst>
              <a:ext uri="{FF2B5EF4-FFF2-40B4-BE49-F238E27FC236}">
                <a16:creationId xmlns:a16="http://schemas.microsoft.com/office/drawing/2014/main" id="{AE0D663E-BC47-2E6D-009D-ADA8AEBBEE25}"/>
              </a:ext>
            </a:extLst>
          </p:cNvPr>
          <p:cNvSpPr>
            <a:spLocks noChangeArrowheads="1"/>
          </p:cNvSpPr>
          <p:nvPr/>
        </p:nvSpPr>
        <p:spPr bwMode="auto">
          <a:xfrm>
            <a:off x="711198" y="4556574"/>
            <a:ext cx="5764650" cy="753401"/>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59024" y="2693689"/>
            <a:ext cx="3972421" cy="534629"/>
            <a:chOff x="1129" y="-1"/>
            <a:chExt cx="5748073"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748073"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稳健性概述</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44548" y="269369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59023" y="3354090"/>
            <a:ext cx="3972422" cy="488950"/>
            <a:chOff x="1129" y="0"/>
            <a:chExt cx="5748074"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748074"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数据偏差消除</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44548" y="3354090"/>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55848" y="4014490"/>
            <a:ext cx="3972420" cy="488950"/>
            <a:chOff x="1129" y="0"/>
            <a:chExt cx="5748070" cy="489600"/>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748070"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5140200"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文本对抗攻击方法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41373" y="4014490"/>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53704" y="1074438"/>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37</a:t>
            </a:fld>
            <a:endParaRPr lang="zh-CN" altLang="en-US"/>
          </a:p>
        </p:txBody>
      </p:sp>
      <p:grpSp>
        <p:nvGrpSpPr>
          <p:cNvPr id="3" name="组合 21">
            <a:extLst>
              <a:ext uri="{FF2B5EF4-FFF2-40B4-BE49-F238E27FC236}">
                <a16:creationId xmlns:a16="http://schemas.microsoft.com/office/drawing/2014/main" id="{7F25C708-EBEB-9585-6BE7-A7B11581855E}"/>
              </a:ext>
            </a:extLst>
          </p:cNvPr>
          <p:cNvGrpSpPr>
            <a:grpSpLocks/>
          </p:cNvGrpSpPr>
          <p:nvPr/>
        </p:nvGrpSpPr>
        <p:grpSpPr bwMode="auto">
          <a:xfrm>
            <a:off x="2355848" y="4674890"/>
            <a:ext cx="3972420" cy="488950"/>
            <a:chOff x="1129" y="0"/>
            <a:chExt cx="5748071" cy="489600"/>
          </a:xfrm>
        </p:grpSpPr>
        <p:sp>
          <p:nvSpPr>
            <p:cNvPr id="4" name="矩形 25">
              <a:extLst>
                <a:ext uri="{FF2B5EF4-FFF2-40B4-BE49-F238E27FC236}">
                  <a16:creationId xmlns:a16="http://schemas.microsoft.com/office/drawing/2014/main" id="{3D5950E7-16C0-BE46-6D4C-92986525B6AF}"/>
                </a:ext>
              </a:extLst>
            </p:cNvPr>
            <p:cNvSpPr>
              <a:spLocks noChangeArrowheads="1"/>
            </p:cNvSpPr>
            <p:nvPr/>
          </p:nvSpPr>
          <p:spPr bwMode="auto">
            <a:xfrm>
              <a:off x="1129" y="0"/>
              <a:ext cx="5748071"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 name="Rectangle 6">
              <a:extLst>
                <a:ext uri="{FF2B5EF4-FFF2-40B4-BE49-F238E27FC236}">
                  <a16:creationId xmlns:a16="http://schemas.microsoft.com/office/drawing/2014/main" id="{655DF1B1-AD2E-A081-3FDD-D29163728880}"/>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文本对抗防御方法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6" name="组合 22">
            <a:extLst>
              <a:ext uri="{FF2B5EF4-FFF2-40B4-BE49-F238E27FC236}">
                <a16:creationId xmlns:a16="http://schemas.microsoft.com/office/drawing/2014/main" id="{A9C7A5A6-9EE5-F84E-3728-868D7D966763}"/>
              </a:ext>
            </a:extLst>
          </p:cNvPr>
          <p:cNvGrpSpPr>
            <a:grpSpLocks/>
          </p:cNvGrpSpPr>
          <p:nvPr/>
        </p:nvGrpSpPr>
        <p:grpSpPr bwMode="auto">
          <a:xfrm>
            <a:off x="841373" y="4674890"/>
            <a:ext cx="1328550" cy="488950"/>
            <a:chOff x="0" y="0"/>
            <a:chExt cx="1328685" cy="489600"/>
          </a:xfrm>
        </p:grpSpPr>
        <p:sp>
          <p:nvSpPr>
            <p:cNvPr id="7" name="矩形 23">
              <a:extLst>
                <a:ext uri="{FF2B5EF4-FFF2-40B4-BE49-F238E27FC236}">
                  <a16:creationId xmlns:a16="http://schemas.microsoft.com/office/drawing/2014/main" id="{1F0AA21A-FFCE-DADE-6951-1227049A816E}"/>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24">
              <a:extLst>
                <a:ext uri="{FF2B5EF4-FFF2-40B4-BE49-F238E27FC236}">
                  <a16:creationId xmlns:a16="http://schemas.microsoft.com/office/drawing/2014/main" id="{65DF859E-768F-76E0-19FB-56EB9B8EC186}"/>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9" name="组合 21">
            <a:extLst>
              <a:ext uri="{FF2B5EF4-FFF2-40B4-BE49-F238E27FC236}">
                <a16:creationId xmlns:a16="http://schemas.microsoft.com/office/drawing/2014/main" id="{535366BA-4E55-BBEF-0408-762E39D0F5D1}"/>
              </a:ext>
            </a:extLst>
          </p:cNvPr>
          <p:cNvGrpSpPr>
            <a:grpSpLocks/>
          </p:cNvGrpSpPr>
          <p:nvPr/>
        </p:nvGrpSpPr>
        <p:grpSpPr bwMode="auto">
          <a:xfrm>
            <a:off x="2355848" y="5335290"/>
            <a:ext cx="3972420" cy="488950"/>
            <a:chOff x="1129" y="0"/>
            <a:chExt cx="5748071" cy="489600"/>
          </a:xfrm>
        </p:grpSpPr>
        <p:sp>
          <p:nvSpPr>
            <p:cNvPr id="10" name="矩形 25">
              <a:extLst>
                <a:ext uri="{FF2B5EF4-FFF2-40B4-BE49-F238E27FC236}">
                  <a16:creationId xmlns:a16="http://schemas.microsoft.com/office/drawing/2014/main" id="{48D52408-5E1F-B997-3E6F-8E1E1D39B874}"/>
                </a:ext>
              </a:extLst>
            </p:cNvPr>
            <p:cNvSpPr>
              <a:spLocks noChangeArrowheads="1"/>
            </p:cNvSpPr>
            <p:nvPr/>
          </p:nvSpPr>
          <p:spPr bwMode="auto">
            <a:xfrm>
              <a:off x="1129" y="0"/>
              <a:ext cx="5748071"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1" name="Rectangle 6">
              <a:extLst>
                <a:ext uri="{FF2B5EF4-FFF2-40B4-BE49-F238E27FC236}">
                  <a16:creationId xmlns:a16="http://schemas.microsoft.com/office/drawing/2014/main" id="{66300B3D-31B5-DE35-1FB8-EE86C30B1F49}"/>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模型稳健性评价基准</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2" name="组合 22">
            <a:extLst>
              <a:ext uri="{FF2B5EF4-FFF2-40B4-BE49-F238E27FC236}">
                <a16:creationId xmlns:a16="http://schemas.microsoft.com/office/drawing/2014/main" id="{BC87DDAF-8772-114F-979E-DC147ECE2A92}"/>
              </a:ext>
            </a:extLst>
          </p:cNvPr>
          <p:cNvGrpSpPr>
            <a:grpSpLocks/>
          </p:cNvGrpSpPr>
          <p:nvPr/>
        </p:nvGrpSpPr>
        <p:grpSpPr bwMode="auto">
          <a:xfrm>
            <a:off x="841373" y="5335290"/>
            <a:ext cx="1328550" cy="488950"/>
            <a:chOff x="0" y="0"/>
            <a:chExt cx="1328685" cy="489600"/>
          </a:xfrm>
        </p:grpSpPr>
        <p:sp>
          <p:nvSpPr>
            <p:cNvPr id="13" name="矩形 23">
              <a:extLst>
                <a:ext uri="{FF2B5EF4-FFF2-40B4-BE49-F238E27FC236}">
                  <a16:creationId xmlns:a16="http://schemas.microsoft.com/office/drawing/2014/main" id="{8AFF15FC-BC0A-F9EA-216A-7AC7A667F40C}"/>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4" name="文本框 24">
              <a:extLst>
                <a:ext uri="{FF2B5EF4-FFF2-40B4-BE49-F238E27FC236}">
                  <a16:creationId xmlns:a16="http://schemas.microsoft.com/office/drawing/2014/main" id="{36E7ADFA-09E1-2539-47AE-D5E8F16D1B2D}"/>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13.5</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060703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par>
                                <p:cTn id="8" presetID="3" presetClass="entr" presetSubtype="10" fill="hold" grpId="1"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linds(horizontal)">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5" grpId="1"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文本对抗防御方法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38</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435684"/>
          </a:xfrm>
          <a:prstGeom prst="rect">
            <a:avLst/>
          </a:prstGeom>
          <a:noFill/>
        </p:spPr>
        <p:txBody>
          <a:bodyPr wrap="square">
            <a:spAutoFit/>
          </a:bodyPr>
          <a:lstStyle/>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对抗攻击会对模型稳健性造成较大的影响，</a:t>
            </a:r>
            <a:r>
              <a:rPr lang="zh-CN" altLang="en-US" sz="2400" b="1" dirty="0">
                <a:latin typeface="Microsoft YaHei" panose="020B0503020204020204" pitchFamily="34" charset="-122"/>
                <a:ea typeface="Microsoft YaHei" panose="020B0503020204020204" pitchFamily="34" charset="-122"/>
              </a:rPr>
              <a:t>如何针对各类型攻击方法，构建防御措施来增强模型的稳健性变得尤为重要</a:t>
            </a:r>
            <a:r>
              <a:rPr lang="zh-CN" altLang="en-US" sz="2400" dirty="0">
                <a:latin typeface="Microsoft YaHei" panose="020B0503020204020204" pitchFamily="34" charset="-122"/>
                <a:ea typeface="Microsoft YaHei" panose="020B0503020204020204" pitchFamily="34" charset="-122"/>
              </a:rPr>
              <a:t>。在一定程度上我们也可以说对抗攻击和防御是矛与盾的关系，并促进了彼此的发展。相对于文本对抗攻击方法的蓬勃兴起，文本防御方法的发展则相对缓慢。</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现有文本防御方法可大致分为</a:t>
            </a:r>
            <a:r>
              <a:rPr lang="zh-CN" altLang="en-US" sz="2400" b="1" dirty="0">
                <a:latin typeface="Microsoft YaHei" panose="020B0503020204020204" pitchFamily="34" charset="-122"/>
                <a:ea typeface="Microsoft YaHei" panose="020B0503020204020204" pitchFamily="34" charset="-122"/>
              </a:rPr>
              <a:t>基于对抗训练</a:t>
            </a:r>
            <a:r>
              <a:rPr lang="zh-CN" altLang="en-US" sz="2400" dirty="0">
                <a:latin typeface="Microsoft YaHei" panose="020B0503020204020204" pitchFamily="34" charset="-122"/>
                <a:ea typeface="Microsoft YaHei" panose="020B0503020204020204" pitchFamily="34" charset="-122"/>
              </a:rPr>
              <a:t>、</a:t>
            </a:r>
            <a:r>
              <a:rPr lang="zh-CN" altLang="en-US" sz="2400" b="1" dirty="0">
                <a:latin typeface="Microsoft YaHei" panose="020B0503020204020204" pitchFamily="34" charset="-122"/>
                <a:ea typeface="Microsoft YaHei" panose="020B0503020204020204" pitchFamily="34" charset="-122"/>
              </a:rPr>
              <a:t>基于表示压缩</a:t>
            </a:r>
            <a:r>
              <a:rPr lang="zh-CN" altLang="en-US" sz="2400" dirty="0">
                <a:latin typeface="Microsoft YaHei" panose="020B0503020204020204" pitchFamily="34" charset="-122"/>
                <a:ea typeface="Microsoft YaHei" panose="020B0503020204020204" pitchFamily="34" charset="-122"/>
              </a:rPr>
              <a:t>、</a:t>
            </a:r>
            <a:r>
              <a:rPr lang="zh-CN" altLang="en-US" sz="2400" b="1" dirty="0">
                <a:latin typeface="Microsoft YaHei" panose="020B0503020204020204" pitchFamily="34" charset="-122"/>
                <a:ea typeface="Microsoft YaHei" panose="020B0503020204020204" pitchFamily="34" charset="-122"/>
              </a:rPr>
              <a:t>基于数据增强</a:t>
            </a:r>
            <a:r>
              <a:rPr lang="zh-CN" altLang="en-US" sz="2400" dirty="0">
                <a:latin typeface="Microsoft YaHei" panose="020B0503020204020204" pitchFamily="34" charset="-122"/>
                <a:ea typeface="Microsoft YaHei" panose="020B0503020204020204" pitchFamily="34" charset="-122"/>
              </a:rPr>
              <a:t>等类型。除此之外</a:t>
            </a:r>
            <a:r>
              <a:rPr lang="zh-CN" altLang="en-US" sz="2400" b="1" dirty="0">
                <a:latin typeface="Microsoft YaHei" panose="020B0503020204020204" pitchFamily="34" charset="-122"/>
                <a:ea typeface="Microsoft YaHei" panose="020B0503020204020204" pitchFamily="34" charset="-122"/>
              </a:rPr>
              <a:t>文本对抗样本检测方法</a:t>
            </a:r>
            <a:r>
              <a:rPr lang="zh-CN" altLang="en-US" sz="2400" dirty="0">
                <a:latin typeface="Microsoft YaHei" panose="020B0503020204020204" pitchFamily="34" charset="-122"/>
                <a:ea typeface="Microsoft YaHei" panose="020B0503020204020204" pitchFamily="34" charset="-122"/>
              </a:rPr>
              <a:t>旨在在测试阶段将可能的对抗样本过滤掉，因此也能够避免对抗样本的危害。</a:t>
            </a:r>
            <a:endParaRPr lang="en-US" altLang="zh-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6413288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13.4.1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418576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基于对抗训练的文本防御方法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39</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366003"/>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经验风险最小化（</a:t>
            </a:r>
            <a:r>
              <a:rPr lang="en-US" altLang="zh-CN" sz="2000" dirty="0">
                <a:latin typeface="Microsoft YaHei" panose="020B0503020204020204" pitchFamily="34" charset="-122"/>
                <a:ea typeface="Microsoft YaHei" panose="020B0503020204020204" pitchFamily="34" charset="-122"/>
              </a:rPr>
              <a:t>Empirical Risk Minimization, ERM</a:t>
            </a:r>
            <a:r>
              <a:rPr lang="zh-CN" altLang="en-US" sz="2000" dirty="0">
                <a:latin typeface="Microsoft YaHei" panose="020B0503020204020204" pitchFamily="34" charset="-122"/>
                <a:ea typeface="Microsoft YaHei" panose="020B0503020204020204" pitchFamily="34" charset="-122"/>
              </a:rPr>
              <a:t>）策略认为经验风险最小的模型是最优的模型。</a:t>
            </a:r>
            <a:r>
              <a:rPr lang="zh-CN" altLang="en-US" sz="2000" b="1" dirty="0">
                <a:latin typeface="Microsoft YaHei" panose="020B0503020204020204" pitchFamily="34" charset="-122"/>
                <a:ea typeface="Microsoft YaHei" panose="020B0503020204020204" pitchFamily="34" charset="-122"/>
              </a:rPr>
              <a:t>但是采用经验风险最小化策略通常无法使模型具备对抗鲁棒性</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为了可靠地训练出对抗鲁棒的模型，</a:t>
            </a:r>
            <a:r>
              <a:rPr lang="en-US" altLang="zh-CN" sz="2000" dirty="0">
                <a:latin typeface="Microsoft YaHei" panose="020B0503020204020204" pitchFamily="34" charset="-122"/>
                <a:ea typeface="Microsoft YaHei" panose="020B0503020204020204" pitchFamily="34" charset="-122"/>
              </a:rPr>
              <a:t>FGSM</a:t>
            </a:r>
            <a:r>
              <a:rPr lang="zh-CN" altLang="en-US" sz="2000" dirty="0">
                <a:latin typeface="Microsoft YaHei" panose="020B0503020204020204" pitchFamily="34" charset="-122"/>
                <a:ea typeface="Microsoft YaHei" panose="020B0503020204020204" pitchFamily="34" charset="-122"/>
              </a:rPr>
              <a:t>算法对经验风险最小化范式进行了扩展，并提出了对抗训练框架，能够对各类攻击算法都起到防御效果。</a:t>
            </a:r>
            <a:r>
              <a:rPr lang="zh-CN" altLang="en-US" sz="2000" b="1" dirty="0">
                <a:latin typeface="Microsoft YaHei" panose="020B0503020204020204" pitchFamily="34" charset="-122"/>
                <a:ea typeface="Microsoft YaHei" panose="020B0503020204020204" pitchFamily="34" charset="-122"/>
              </a:rPr>
              <a:t>对抗训练框架第一步是刻画出一个受害模型，即模型应该抵抗的攻击形式</a:t>
            </a:r>
            <a:r>
              <a:rPr lang="zh-CN" altLang="en-US" sz="2000" dirty="0">
                <a:latin typeface="Microsoft YaHei" panose="020B0503020204020204" pitchFamily="34" charset="-122"/>
                <a:ea typeface="Microsoft YaHei" panose="020B0503020204020204" pitchFamily="34" charset="-122"/>
              </a:rPr>
              <a:t>。对于每个数据点 </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，引入一组允许的扰动              来确定攻击者对数据的操纵能力。在图像处理中，约束图像的像素点在小范围内进行扰动不会影响人眼对图片的感知。 接下来，不再直接在数据集 </a:t>
            </a:r>
            <a:r>
              <a:rPr lang="en-US" altLang="zh-CN" sz="2000" dirty="0">
                <a:latin typeface="Microsoft YaHei" panose="020B0503020204020204" pitchFamily="34" charset="-122"/>
                <a:ea typeface="Microsoft YaHei" panose="020B0503020204020204" pitchFamily="34" charset="-122"/>
              </a:rPr>
              <a:t>D</a:t>
            </a:r>
            <a:r>
              <a:rPr lang="zh-CN" altLang="en-US" sz="2000" dirty="0">
                <a:latin typeface="Microsoft YaHei" panose="020B0503020204020204" pitchFamily="34" charset="-122"/>
                <a:ea typeface="Microsoft YaHei" panose="020B0503020204020204" pitchFamily="34" charset="-122"/>
              </a:rPr>
              <a:t> 上计算损失 </a:t>
            </a:r>
            <a:r>
              <a:rPr lang="en-US" altLang="zh-CN" sz="2000" dirty="0">
                <a:latin typeface="Microsoft YaHei" panose="020B0503020204020204" pitchFamily="34" charset="-122"/>
                <a:ea typeface="Microsoft YaHei" panose="020B0503020204020204" pitchFamily="34" charset="-122"/>
              </a:rPr>
              <a:t>L</a:t>
            </a:r>
            <a:r>
              <a:rPr lang="zh-CN" altLang="en-US" sz="2000" dirty="0">
                <a:latin typeface="Microsoft YaHei" panose="020B0503020204020204" pitchFamily="34" charset="-122"/>
                <a:ea typeface="Microsoft YaHei" panose="020B0503020204020204" pitchFamily="34" charset="-122"/>
              </a:rPr>
              <a:t>，而是允许对抗攻击者对样本进行扰动，得到如下优化目标：</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其中          是数据集 </a:t>
            </a:r>
            <a:r>
              <a:rPr lang="en-US" altLang="zh-CN" sz="2000" dirty="0">
                <a:latin typeface="Microsoft YaHei" panose="020B0503020204020204" pitchFamily="34" charset="-122"/>
                <a:ea typeface="Microsoft YaHei" panose="020B0503020204020204" pitchFamily="34" charset="-122"/>
              </a:rPr>
              <a:t>D</a:t>
            </a:r>
            <a:r>
              <a:rPr lang="zh-CN" altLang="en-US" sz="2000" dirty="0">
                <a:latin typeface="Microsoft YaHei" panose="020B0503020204020204" pitchFamily="34" charset="-122"/>
                <a:ea typeface="Microsoft YaHei" panose="020B0503020204020204" pitchFamily="34" charset="-122"/>
              </a:rPr>
              <a:t> 的数据点，        为限制                  内的对抗扰动。</a:t>
            </a:r>
            <a:endParaRPr lang="en-US" altLang="zh-CN" sz="2000" dirty="0">
              <a:latin typeface="Microsoft YaHei" panose="020B0503020204020204" pitchFamily="34" charset="-122"/>
              <a:ea typeface="Microsoft YaHei" panose="020B0503020204020204" pitchFamily="34" charset="-122"/>
            </a:endParaRPr>
          </a:p>
        </p:txBody>
      </p:sp>
      <p:pic>
        <p:nvPicPr>
          <p:cNvPr id="3" name="Picture 2">
            <a:extLst>
              <a:ext uri="{FF2B5EF4-FFF2-40B4-BE49-F238E27FC236}">
                <a16:creationId xmlns:a16="http://schemas.microsoft.com/office/drawing/2014/main" id="{E7911A9C-1B60-928E-896C-22751E83E3C9}"/>
              </a:ext>
            </a:extLst>
          </p:cNvPr>
          <p:cNvPicPr>
            <a:picLocks noChangeAspect="1"/>
          </p:cNvPicPr>
          <p:nvPr/>
        </p:nvPicPr>
        <p:blipFill>
          <a:blip r:embed="rId3"/>
          <a:stretch>
            <a:fillRect/>
          </a:stretch>
        </p:blipFill>
        <p:spPr>
          <a:xfrm>
            <a:off x="8220116" y="2816761"/>
            <a:ext cx="596900" cy="203200"/>
          </a:xfrm>
          <a:prstGeom prst="rect">
            <a:avLst/>
          </a:prstGeom>
        </p:spPr>
      </p:pic>
      <p:pic>
        <p:nvPicPr>
          <p:cNvPr id="4" name="Picture 3">
            <a:extLst>
              <a:ext uri="{FF2B5EF4-FFF2-40B4-BE49-F238E27FC236}">
                <a16:creationId xmlns:a16="http://schemas.microsoft.com/office/drawing/2014/main" id="{6973D40F-0EE5-ABF7-4677-B3838A85B677}"/>
              </a:ext>
            </a:extLst>
          </p:cNvPr>
          <p:cNvPicPr>
            <a:picLocks noChangeAspect="1"/>
          </p:cNvPicPr>
          <p:nvPr/>
        </p:nvPicPr>
        <p:blipFill>
          <a:blip r:embed="rId4"/>
          <a:stretch>
            <a:fillRect/>
          </a:stretch>
        </p:blipFill>
        <p:spPr>
          <a:xfrm>
            <a:off x="4060469" y="4177723"/>
            <a:ext cx="3848100" cy="381000"/>
          </a:xfrm>
          <a:prstGeom prst="rect">
            <a:avLst/>
          </a:prstGeom>
        </p:spPr>
      </p:pic>
      <p:pic>
        <p:nvPicPr>
          <p:cNvPr id="7" name="Picture 6">
            <a:extLst>
              <a:ext uri="{FF2B5EF4-FFF2-40B4-BE49-F238E27FC236}">
                <a16:creationId xmlns:a16="http://schemas.microsoft.com/office/drawing/2014/main" id="{42D88331-B672-7772-1940-2C33CFF5E2B7}"/>
              </a:ext>
            </a:extLst>
          </p:cNvPr>
          <p:cNvPicPr>
            <a:picLocks noChangeAspect="1"/>
          </p:cNvPicPr>
          <p:nvPr/>
        </p:nvPicPr>
        <p:blipFill>
          <a:blip r:embed="rId5"/>
          <a:stretch>
            <a:fillRect/>
          </a:stretch>
        </p:blipFill>
        <p:spPr>
          <a:xfrm>
            <a:off x="1074180" y="4981946"/>
            <a:ext cx="571500" cy="266700"/>
          </a:xfrm>
          <a:prstGeom prst="rect">
            <a:avLst/>
          </a:prstGeom>
        </p:spPr>
      </p:pic>
      <p:pic>
        <p:nvPicPr>
          <p:cNvPr id="8" name="Picture 7">
            <a:extLst>
              <a:ext uri="{FF2B5EF4-FFF2-40B4-BE49-F238E27FC236}">
                <a16:creationId xmlns:a16="http://schemas.microsoft.com/office/drawing/2014/main" id="{572894BF-638B-3697-F451-F6A2B3F715F8}"/>
              </a:ext>
            </a:extLst>
          </p:cNvPr>
          <p:cNvPicPr>
            <a:picLocks noChangeAspect="1"/>
          </p:cNvPicPr>
          <p:nvPr/>
        </p:nvPicPr>
        <p:blipFill>
          <a:blip r:embed="rId6"/>
          <a:stretch>
            <a:fillRect/>
          </a:stretch>
        </p:blipFill>
        <p:spPr>
          <a:xfrm>
            <a:off x="4512458" y="5043089"/>
            <a:ext cx="127000" cy="190500"/>
          </a:xfrm>
          <a:prstGeom prst="rect">
            <a:avLst/>
          </a:prstGeom>
        </p:spPr>
      </p:pic>
      <p:pic>
        <p:nvPicPr>
          <p:cNvPr id="9" name="Picture 8">
            <a:extLst>
              <a:ext uri="{FF2B5EF4-FFF2-40B4-BE49-F238E27FC236}">
                <a16:creationId xmlns:a16="http://schemas.microsoft.com/office/drawing/2014/main" id="{7886350A-EFCA-0463-13AA-D33C1AB01434}"/>
              </a:ext>
            </a:extLst>
          </p:cNvPr>
          <p:cNvPicPr>
            <a:picLocks noChangeAspect="1"/>
          </p:cNvPicPr>
          <p:nvPr/>
        </p:nvPicPr>
        <p:blipFill>
          <a:blip r:embed="rId7"/>
          <a:stretch>
            <a:fillRect/>
          </a:stretch>
        </p:blipFill>
        <p:spPr>
          <a:xfrm>
            <a:off x="5957436" y="5004989"/>
            <a:ext cx="812800" cy="266700"/>
          </a:xfrm>
          <a:prstGeom prst="rect">
            <a:avLst/>
          </a:prstGeom>
        </p:spPr>
      </p:pic>
    </p:spTree>
    <p:extLst>
      <p:ext uri="{BB962C8B-B14F-4D97-AF65-F5344CB8AC3E}">
        <p14:creationId xmlns:p14="http://schemas.microsoft.com/office/powerpoint/2010/main" val="10914296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9">
            <a:extLst>
              <a:ext uri="{FF2B5EF4-FFF2-40B4-BE49-F238E27FC236}">
                <a16:creationId xmlns:a16="http://schemas.microsoft.com/office/drawing/2014/main" id="{AE0D663E-BC47-2E6D-009D-ADA8AEBBEE25}"/>
              </a:ext>
            </a:extLst>
          </p:cNvPr>
          <p:cNvSpPr>
            <a:spLocks noChangeArrowheads="1"/>
          </p:cNvSpPr>
          <p:nvPr/>
        </p:nvSpPr>
        <p:spPr bwMode="auto">
          <a:xfrm>
            <a:off x="711198" y="2573403"/>
            <a:ext cx="5764650" cy="753401"/>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59024" y="2693689"/>
            <a:ext cx="3972421" cy="534629"/>
            <a:chOff x="1129" y="-1"/>
            <a:chExt cx="5748073"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748073"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稳健性概述</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44548" y="269369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59023" y="3354090"/>
            <a:ext cx="3972422" cy="488950"/>
            <a:chOff x="1129" y="0"/>
            <a:chExt cx="5748074"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748074"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数据偏差消除</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44548" y="3354090"/>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55848" y="4014490"/>
            <a:ext cx="3972420" cy="488950"/>
            <a:chOff x="1129" y="0"/>
            <a:chExt cx="5748070" cy="489600"/>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748070"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5140200"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文本对抗攻击方法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41373" y="4014490"/>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53704" y="1074438"/>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4</a:t>
            </a:fld>
            <a:endParaRPr lang="zh-CN" altLang="en-US"/>
          </a:p>
        </p:txBody>
      </p:sp>
      <p:grpSp>
        <p:nvGrpSpPr>
          <p:cNvPr id="3" name="组合 21">
            <a:extLst>
              <a:ext uri="{FF2B5EF4-FFF2-40B4-BE49-F238E27FC236}">
                <a16:creationId xmlns:a16="http://schemas.microsoft.com/office/drawing/2014/main" id="{7F25C708-EBEB-9585-6BE7-A7B11581855E}"/>
              </a:ext>
            </a:extLst>
          </p:cNvPr>
          <p:cNvGrpSpPr>
            <a:grpSpLocks/>
          </p:cNvGrpSpPr>
          <p:nvPr/>
        </p:nvGrpSpPr>
        <p:grpSpPr bwMode="auto">
          <a:xfrm>
            <a:off x="2355848" y="4674890"/>
            <a:ext cx="3972420" cy="488950"/>
            <a:chOff x="1129" y="0"/>
            <a:chExt cx="5748071" cy="489600"/>
          </a:xfrm>
        </p:grpSpPr>
        <p:sp>
          <p:nvSpPr>
            <p:cNvPr id="4" name="矩形 25">
              <a:extLst>
                <a:ext uri="{FF2B5EF4-FFF2-40B4-BE49-F238E27FC236}">
                  <a16:creationId xmlns:a16="http://schemas.microsoft.com/office/drawing/2014/main" id="{3D5950E7-16C0-BE46-6D4C-92986525B6AF}"/>
                </a:ext>
              </a:extLst>
            </p:cNvPr>
            <p:cNvSpPr>
              <a:spLocks noChangeArrowheads="1"/>
            </p:cNvSpPr>
            <p:nvPr/>
          </p:nvSpPr>
          <p:spPr bwMode="auto">
            <a:xfrm>
              <a:off x="1129" y="0"/>
              <a:ext cx="5748071"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 name="Rectangle 6">
              <a:extLst>
                <a:ext uri="{FF2B5EF4-FFF2-40B4-BE49-F238E27FC236}">
                  <a16:creationId xmlns:a16="http://schemas.microsoft.com/office/drawing/2014/main" id="{655DF1B1-AD2E-A081-3FDD-D29163728880}"/>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文本对抗防御方法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6" name="组合 22">
            <a:extLst>
              <a:ext uri="{FF2B5EF4-FFF2-40B4-BE49-F238E27FC236}">
                <a16:creationId xmlns:a16="http://schemas.microsoft.com/office/drawing/2014/main" id="{A9C7A5A6-9EE5-F84E-3728-868D7D966763}"/>
              </a:ext>
            </a:extLst>
          </p:cNvPr>
          <p:cNvGrpSpPr>
            <a:grpSpLocks/>
          </p:cNvGrpSpPr>
          <p:nvPr/>
        </p:nvGrpSpPr>
        <p:grpSpPr bwMode="auto">
          <a:xfrm>
            <a:off x="841373" y="4674890"/>
            <a:ext cx="1328550" cy="488950"/>
            <a:chOff x="0" y="0"/>
            <a:chExt cx="1328685" cy="489600"/>
          </a:xfrm>
        </p:grpSpPr>
        <p:sp>
          <p:nvSpPr>
            <p:cNvPr id="7" name="矩形 23">
              <a:extLst>
                <a:ext uri="{FF2B5EF4-FFF2-40B4-BE49-F238E27FC236}">
                  <a16:creationId xmlns:a16="http://schemas.microsoft.com/office/drawing/2014/main" id="{1F0AA21A-FFCE-DADE-6951-1227049A816E}"/>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24">
              <a:extLst>
                <a:ext uri="{FF2B5EF4-FFF2-40B4-BE49-F238E27FC236}">
                  <a16:creationId xmlns:a16="http://schemas.microsoft.com/office/drawing/2014/main" id="{65DF859E-768F-76E0-19FB-56EB9B8EC186}"/>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9" name="组合 21">
            <a:extLst>
              <a:ext uri="{FF2B5EF4-FFF2-40B4-BE49-F238E27FC236}">
                <a16:creationId xmlns:a16="http://schemas.microsoft.com/office/drawing/2014/main" id="{535366BA-4E55-BBEF-0408-762E39D0F5D1}"/>
              </a:ext>
            </a:extLst>
          </p:cNvPr>
          <p:cNvGrpSpPr>
            <a:grpSpLocks/>
          </p:cNvGrpSpPr>
          <p:nvPr/>
        </p:nvGrpSpPr>
        <p:grpSpPr bwMode="auto">
          <a:xfrm>
            <a:off x="2355848" y="5335290"/>
            <a:ext cx="3972420" cy="488950"/>
            <a:chOff x="1129" y="0"/>
            <a:chExt cx="5748071" cy="489600"/>
          </a:xfrm>
        </p:grpSpPr>
        <p:sp>
          <p:nvSpPr>
            <p:cNvPr id="10" name="矩形 25">
              <a:extLst>
                <a:ext uri="{FF2B5EF4-FFF2-40B4-BE49-F238E27FC236}">
                  <a16:creationId xmlns:a16="http://schemas.microsoft.com/office/drawing/2014/main" id="{48D52408-5E1F-B997-3E6F-8E1E1D39B874}"/>
                </a:ext>
              </a:extLst>
            </p:cNvPr>
            <p:cNvSpPr>
              <a:spLocks noChangeArrowheads="1"/>
            </p:cNvSpPr>
            <p:nvPr/>
          </p:nvSpPr>
          <p:spPr bwMode="auto">
            <a:xfrm>
              <a:off x="1129" y="0"/>
              <a:ext cx="5748071"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1" name="Rectangle 6">
              <a:extLst>
                <a:ext uri="{FF2B5EF4-FFF2-40B4-BE49-F238E27FC236}">
                  <a16:creationId xmlns:a16="http://schemas.microsoft.com/office/drawing/2014/main" id="{66300B3D-31B5-DE35-1FB8-EE86C30B1F49}"/>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模型稳健性评价基准</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2" name="组合 22">
            <a:extLst>
              <a:ext uri="{FF2B5EF4-FFF2-40B4-BE49-F238E27FC236}">
                <a16:creationId xmlns:a16="http://schemas.microsoft.com/office/drawing/2014/main" id="{BC87DDAF-8772-114F-979E-DC147ECE2A92}"/>
              </a:ext>
            </a:extLst>
          </p:cNvPr>
          <p:cNvGrpSpPr>
            <a:grpSpLocks/>
          </p:cNvGrpSpPr>
          <p:nvPr/>
        </p:nvGrpSpPr>
        <p:grpSpPr bwMode="auto">
          <a:xfrm>
            <a:off x="841373" y="5335290"/>
            <a:ext cx="1328550" cy="488950"/>
            <a:chOff x="0" y="0"/>
            <a:chExt cx="1328685" cy="489600"/>
          </a:xfrm>
        </p:grpSpPr>
        <p:sp>
          <p:nvSpPr>
            <p:cNvPr id="13" name="矩形 23">
              <a:extLst>
                <a:ext uri="{FF2B5EF4-FFF2-40B4-BE49-F238E27FC236}">
                  <a16:creationId xmlns:a16="http://schemas.microsoft.com/office/drawing/2014/main" id="{8AFF15FC-BC0A-F9EA-216A-7AC7A667F40C}"/>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4" name="文本框 24">
              <a:extLst>
                <a:ext uri="{FF2B5EF4-FFF2-40B4-BE49-F238E27FC236}">
                  <a16:creationId xmlns:a16="http://schemas.microsoft.com/office/drawing/2014/main" id="{36E7ADFA-09E1-2539-47AE-D5E8F16D1B2D}"/>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13.5</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161941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par>
                                <p:cTn id="8" presetID="3" presetClass="entr" presetSubtype="10" fill="hold" grpId="1"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linds(horizontal)">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5" grpId="1"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13.4.1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418576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基于对抗训练的文本防御方法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40</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1211294"/>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上述</a:t>
            </a:r>
            <a:r>
              <a:rPr lang="en-US" altLang="zh-CN" sz="2000" dirty="0">
                <a:latin typeface="Microsoft YaHei" panose="020B0503020204020204" pitchFamily="34" charset="-122"/>
                <a:ea typeface="Microsoft YaHei" panose="020B0503020204020204" pitchFamily="34" charset="-122"/>
              </a:rPr>
              <a:t>min-max</a:t>
            </a:r>
            <a:r>
              <a:rPr lang="zh-CN" altLang="en-US" sz="2000" dirty="0">
                <a:latin typeface="Microsoft YaHei" panose="020B0503020204020204" pitchFamily="34" charset="-122"/>
                <a:ea typeface="Microsoft YaHei" panose="020B0503020204020204" pitchFamily="34" charset="-122"/>
              </a:rPr>
              <a:t>优化框架起源于博弈论，也是鲁棒优化领域的核心问题。内层的</a:t>
            </a:r>
            <a:r>
              <a:rPr lang="en-US" altLang="zh-CN" sz="2000" dirty="0">
                <a:latin typeface="Microsoft YaHei" panose="020B0503020204020204" pitchFamily="34" charset="-122"/>
                <a:ea typeface="Microsoft YaHei" panose="020B0503020204020204" pitchFamily="34" charset="-122"/>
              </a:rPr>
              <a:t>max</a:t>
            </a:r>
            <a:r>
              <a:rPr lang="zh-CN" altLang="en-US" sz="2000" dirty="0">
                <a:latin typeface="Microsoft YaHei" panose="020B0503020204020204" pitchFamily="34" charset="-122"/>
                <a:ea typeface="Microsoft YaHei" panose="020B0503020204020204" pitchFamily="34" charset="-122"/>
              </a:rPr>
              <a:t>优化问题旨在从干净输入附近找到使得模型分类误差最大的扰动，外层的</a:t>
            </a:r>
            <a:r>
              <a:rPr lang="en-US" altLang="zh-CN" sz="2000" dirty="0">
                <a:latin typeface="Microsoft YaHei" panose="020B0503020204020204" pitchFamily="34" charset="-122"/>
                <a:ea typeface="Microsoft YaHei" panose="020B0503020204020204" pitchFamily="34" charset="-122"/>
              </a:rPr>
              <a:t>min</a:t>
            </a:r>
            <a:r>
              <a:rPr lang="zh-CN" altLang="en-US" sz="2000" dirty="0">
                <a:latin typeface="Microsoft YaHei" panose="020B0503020204020204" pitchFamily="34" charset="-122"/>
                <a:ea typeface="Microsoft YaHei" panose="020B0503020204020204" pitchFamily="34" charset="-122"/>
              </a:rPr>
              <a:t>优化目标则更新参数来最小化分类误差，从而达到抵御对抗攻击的目的。对抗训练过程如下图所示。</a:t>
            </a:r>
            <a:endParaRPr lang="en-US" altLang="zh-CN" sz="2000" dirty="0">
              <a:latin typeface="Microsoft YaHei" panose="020B0503020204020204" pitchFamily="34" charset="-122"/>
              <a:ea typeface="Microsoft YaHei" panose="020B0503020204020204" pitchFamily="34" charset="-122"/>
            </a:endParaRPr>
          </a:p>
        </p:txBody>
      </p:sp>
      <p:pic>
        <p:nvPicPr>
          <p:cNvPr id="6" name="Picture 5">
            <a:extLst>
              <a:ext uri="{FF2B5EF4-FFF2-40B4-BE49-F238E27FC236}">
                <a16:creationId xmlns:a16="http://schemas.microsoft.com/office/drawing/2014/main" id="{1CB6F2B6-5309-963E-E684-0F2D2B9138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6300" y="2485231"/>
            <a:ext cx="5359400" cy="3594100"/>
          </a:xfrm>
          <a:prstGeom prst="rect">
            <a:avLst/>
          </a:prstGeom>
        </p:spPr>
      </p:pic>
      <p:sp>
        <p:nvSpPr>
          <p:cNvPr id="8" name="TextBox 7">
            <a:extLst>
              <a:ext uri="{FF2B5EF4-FFF2-40B4-BE49-F238E27FC236}">
                <a16:creationId xmlns:a16="http://schemas.microsoft.com/office/drawing/2014/main" id="{83A9AF3B-2885-5248-68B1-6A008F47B1AA}"/>
              </a:ext>
            </a:extLst>
          </p:cNvPr>
          <p:cNvSpPr txBox="1"/>
          <p:nvPr/>
        </p:nvSpPr>
        <p:spPr>
          <a:xfrm>
            <a:off x="2935530" y="6266934"/>
            <a:ext cx="6097978" cy="369332"/>
          </a:xfrm>
          <a:prstGeom prst="rect">
            <a:avLst/>
          </a:prstGeom>
          <a:noFill/>
        </p:spPr>
        <p:txBody>
          <a:bodyPr wrap="square">
            <a:spAutoFit/>
          </a:bodyPr>
          <a:lstStyle/>
          <a:p>
            <a:pPr algn="ctr"/>
            <a:r>
              <a:rPr lang="zh-CN" altLang="en-US" b="0" i="0" dirty="0">
                <a:effectLst/>
                <a:latin typeface="Microsoft YaHei" panose="020B0503020204020204" pitchFamily="34" charset="-122"/>
                <a:ea typeface="Microsoft YaHei" panose="020B0503020204020204" pitchFamily="34" charset="-122"/>
              </a:rPr>
              <a:t>图 </a:t>
            </a:r>
            <a:r>
              <a:rPr lang="en-US" altLang="zh-CN" b="0" i="0" dirty="0">
                <a:effectLst/>
                <a:latin typeface="Microsoft YaHei" panose="020B0503020204020204" pitchFamily="34" charset="-122"/>
                <a:ea typeface="Microsoft YaHei" panose="020B0503020204020204" pitchFamily="34" charset="-122"/>
              </a:rPr>
              <a:t>13.4 </a:t>
            </a:r>
            <a:r>
              <a:rPr lang="zh-CN" altLang="en-US" b="0" i="0" dirty="0">
                <a:effectLst/>
                <a:latin typeface="Microsoft YaHei" panose="020B0503020204020204" pitchFamily="34" charset="-122"/>
                <a:ea typeface="Microsoft YaHei" panose="020B0503020204020204" pitchFamily="34" charset="-122"/>
              </a:rPr>
              <a:t>对抗训练过程示意图</a:t>
            </a:r>
            <a:endParaRPr lang="en-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48410259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13.4.1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418576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基于对抗训练的文本防御方法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41</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1595821"/>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传统的随机梯度下降方法无法直接对</a:t>
            </a:r>
            <a:r>
              <a:rPr lang="zh-CN" altLang="en-CN" sz="2000" dirty="0">
                <a:latin typeface="Microsoft YaHei" panose="020B0503020204020204" pitchFamily="34" charset="-122"/>
                <a:ea typeface="Microsoft YaHei" panose="020B0503020204020204" pitchFamily="34" charset="-122"/>
              </a:rPr>
              <a:t>上述</a:t>
            </a:r>
            <a:r>
              <a:rPr lang="zh-CN" altLang="en-US" sz="2000" dirty="0">
                <a:latin typeface="Microsoft YaHei" panose="020B0503020204020204" pitchFamily="34" charset="-122"/>
                <a:ea typeface="Microsoft YaHei" panose="020B0503020204020204" pitchFamily="34" charset="-122"/>
              </a:rPr>
              <a:t>公式进行直接优化， 现有的方法通常是对</a:t>
            </a:r>
            <a:r>
              <a:rPr lang="en-US" altLang="zh-CN" sz="2000" dirty="0">
                <a:latin typeface="Microsoft YaHei" panose="020B0503020204020204" pitchFamily="34" charset="-122"/>
                <a:ea typeface="Microsoft YaHei" panose="020B0503020204020204" pitchFamily="34" charset="-122"/>
              </a:rPr>
              <a:t>min-max</a:t>
            </a:r>
            <a:r>
              <a:rPr lang="zh-CN" altLang="en-US" sz="2000" dirty="0">
                <a:latin typeface="Microsoft YaHei" panose="020B0503020204020204" pitchFamily="34" charset="-122"/>
                <a:ea typeface="Microsoft YaHei" panose="020B0503020204020204" pitchFamily="34" charset="-122"/>
              </a:rPr>
              <a:t>问题进行交替处理，从而最终使得</a:t>
            </a:r>
            <a:r>
              <a:rPr lang="zh-CN" altLang="en-CN" sz="2000" dirty="0">
                <a:latin typeface="Microsoft YaHei" panose="020B0503020204020204" pitchFamily="34" charset="-122"/>
                <a:ea typeface="Microsoft YaHei" panose="020B0503020204020204" pitchFamily="34" charset="-122"/>
              </a:rPr>
              <a:t>上述</a:t>
            </a:r>
            <a:r>
              <a:rPr lang="zh-CN" altLang="en-US" sz="2000" dirty="0">
                <a:latin typeface="Microsoft YaHei" panose="020B0503020204020204" pitchFamily="34" charset="-122"/>
                <a:ea typeface="Microsoft YaHei" panose="020B0503020204020204" pitchFamily="34" charset="-122"/>
              </a:rPr>
              <a:t>公式收敛。内层的</a:t>
            </a:r>
            <a:r>
              <a:rPr lang="en-US" altLang="zh-CN" sz="2000" dirty="0">
                <a:latin typeface="Microsoft YaHei" panose="020B0503020204020204" pitchFamily="34" charset="-122"/>
                <a:ea typeface="Microsoft YaHei" panose="020B0503020204020204" pitchFamily="34" charset="-122"/>
              </a:rPr>
              <a:t>max</a:t>
            </a:r>
            <a:r>
              <a:rPr lang="zh-CN" altLang="en-US" sz="2000" dirty="0">
                <a:latin typeface="Microsoft YaHei" panose="020B0503020204020204" pitchFamily="34" charset="-122"/>
                <a:ea typeface="Microsoft YaHei" panose="020B0503020204020204" pitchFamily="34" charset="-122"/>
              </a:rPr>
              <a:t>优化问题通常使用现有的对抗攻击方法进行解决，如</a:t>
            </a:r>
            <a:r>
              <a:rPr lang="en-US" altLang="zh-CN" sz="2000" dirty="0">
                <a:latin typeface="Microsoft YaHei" panose="020B0503020204020204" pitchFamily="34" charset="-122"/>
                <a:ea typeface="Microsoft YaHei" panose="020B0503020204020204" pitchFamily="34" charset="-122"/>
              </a:rPr>
              <a:t>FGSM</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PGD</a:t>
            </a:r>
            <a:r>
              <a:rPr lang="zh-CN" altLang="en-US" sz="2000" dirty="0">
                <a:latin typeface="Microsoft YaHei" panose="020B0503020204020204" pitchFamily="34" charset="-122"/>
                <a:ea typeface="Microsoft YaHei" panose="020B0503020204020204" pitchFamily="34" charset="-122"/>
              </a:rPr>
              <a:t>等。</a:t>
            </a:r>
            <a:r>
              <a:rPr lang="en-US" altLang="zh-CN" sz="2000" dirty="0">
                <a:latin typeface="Microsoft YaHei" panose="020B0503020204020204" pitchFamily="34" charset="-122"/>
                <a:ea typeface="Microsoft YaHei" panose="020B0503020204020204" pitchFamily="34" charset="-122"/>
              </a:rPr>
              <a:t>FGSM</a:t>
            </a:r>
            <a:r>
              <a:rPr lang="zh-CN" altLang="en-US" sz="2000" dirty="0">
                <a:latin typeface="Microsoft YaHei" panose="020B0503020204020204" pitchFamily="34" charset="-122"/>
                <a:ea typeface="Microsoft YaHei" panose="020B0503020204020204" pitchFamily="34" charset="-122"/>
              </a:rPr>
              <a:t>在原始样本的基础上进行一步梯度下降的来寻找对抗扰动，在此基础上</a:t>
            </a:r>
            <a:r>
              <a:rPr lang="en-US" altLang="zh-CN" sz="2000" dirty="0">
                <a:latin typeface="Microsoft YaHei" panose="020B0503020204020204" pitchFamily="34" charset="-122"/>
                <a:ea typeface="Microsoft YaHei" panose="020B0503020204020204" pitchFamily="34" charset="-122"/>
              </a:rPr>
              <a:t>PGD</a:t>
            </a:r>
            <a:r>
              <a:rPr lang="zh-CN" altLang="en-US" sz="2000" dirty="0">
                <a:latin typeface="Microsoft YaHei" panose="020B0503020204020204" pitchFamily="34" charset="-122"/>
                <a:ea typeface="Microsoft YaHei" panose="020B0503020204020204" pitchFamily="34" charset="-122"/>
              </a:rPr>
              <a:t>使用 </a:t>
            </a:r>
            <a:r>
              <a:rPr lang="en-US" altLang="zh-CN" sz="2000" dirty="0">
                <a:latin typeface="Microsoft YaHei" panose="020B0503020204020204" pitchFamily="34" charset="-122"/>
                <a:ea typeface="Microsoft YaHei" panose="020B0503020204020204" pitchFamily="34" charset="-122"/>
              </a:rPr>
              <a:t>K</a:t>
            </a:r>
            <a:r>
              <a:rPr lang="zh-CN" altLang="en-US" sz="2000" dirty="0">
                <a:latin typeface="Microsoft YaHei" panose="020B0503020204020204" pitchFamily="34" charset="-122"/>
                <a:ea typeface="Microsoft YaHei" panose="020B0503020204020204" pitchFamily="34" charset="-122"/>
              </a:rPr>
              <a:t> 步随机梯度下降来搜索扰动 </a:t>
            </a:r>
            <a:r>
              <a:rPr lang="el-GR" sz="2000" b="0" i="0" dirty="0">
                <a:effectLst/>
                <a:latin typeface="Times New Roman" panose="02020603050405020304" pitchFamily="18" charset="0"/>
              </a:rPr>
              <a:t>δ</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p:txBody>
      </p:sp>
      <p:pic>
        <p:nvPicPr>
          <p:cNvPr id="3" name="Picture 2">
            <a:extLst>
              <a:ext uri="{FF2B5EF4-FFF2-40B4-BE49-F238E27FC236}">
                <a16:creationId xmlns:a16="http://schemas.microsoft.com/office/drawing/2014/main" id="{192ED39C-49CF-BDA9-3FE1-F26EA71FA540}"/>
              </a:ext>
            </a:extLst>
          </p:cNvPr>
          <p:cNvPicPr>
            <a:picLocks noChangeAspect="1"/>
          </p:cNvPicPr>
          <p:nvPr/>
        </p:nvPicPr>
        <p:blipFill>
          <a:blip r:embed="rId3"/>
          <a:stretch>
            <a:fillRect/>
          </a:stretch>
        </p:blipFill>
        <p:spPr>
          <a:xfrm>
            <a:off x="4425950" y="2811318"/>
            <a:ext cx="3340100" cy="736600"/>
          </a:xfrm>
          <a:prstGeom prst="rect">
            <a:avLst/>
          </a:prstGeom>
        </p:spPr>
      </p:pic>
      <p:sp>
        <p:nvSpPr>
          <p:cNvPr id="5" name="TextBox 4">
            <a:extLst>
              <a:ext uri="{FF2B5EF4-FFF2-40B4-BE49-F238E27FC236}">
                <a16:creationId xmlns:a16="http://schemas.microsoft.com/office/drawing/2014/main" id="{8DFE1126-F970-9141-FD19-8D786D91061E}"/>
              </a:ext>
            </a:extLst>
          </p:cNvPr>
          <p:cNvSpPr txBox="1"/>
          <p:nvPr/>
        </p:nvSpPr>
        <p:spPr>
          <a:xfrm>
            <a:off x="386995" y="3687642"/>
            <a:ext cx="11373204" cy="1980735"/>
          </a:xfrm>
          <a:prstGeom prst="rect">
            <a:avLst/>
          </a:prstGeom>
          <a:noFill/>
        </p:spPr>
        <p:txBody>
          <a:bodyPr wrap="square">
            <a:spAutoFit/>
          </a:bodyPr>
          <a:lstStyle/>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其中，</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为第k步的扰动</a:t>
            </a:r>
            <a:r>
              <a:rPr lang="zh-CN" altLang="en-US" sz="2000" dirty="0">
                <a:latin typeface="Microsoft YaHei" panose="020B0503020204020204" pitchFamily="34" charset="-122"/>
                <a:ea typeface="Microsoft YaHei" panose="020B0503020204020204" pitchFamily="34" charset="-122"/>
              </a:rPr>
              <a:t> ，                         </a:t>
            </a:r>
            <a:r>
              <a:rPr lang="en-CN" sz="2000" dirty="0">
                <a:latin typeface="Microsoft YaHei" panose="020B0503020204020204" pitchFamily="34" charset="-122"/>
                <a:ea typeface="Microsoft YaHei" panose="020B0503020204020204" pitchFamily="34" charset="-122"/>
              </a:rPr>
              <a:t>重新将对抗扰动投影到弗罗贝尼乌斯范数(Frobenius norm)正则化球中。通过上述过程可以生成大量的虚拟对抗样本并参与模型的训练过程。因此，对抗样本的生成质量将决定优化后模型稳健性。尽管max优化问题是非凹的，已有的工作表明PGD能够提供了性能良好的局部最大值。对于外层的min问题，则采用传统的随机梯度下降方法对网络参数进行优化，从而使得模型在对抗样本上的损失达到最小。</a:t>
            </a:r>
          </a:p>
        </p:txBody>
      </p:sp>
      <p:pic>
        <p:nvPicPr>
          <p:cNvPr id="7" name="Picture 6">
            <a:extLst>
              <a:ext uri="{FF2B5EF4-FFF2-40B4-BE49-F238E27FC236}">
                <a16:creationId xmlns:a16="http://schemas.microsoft.com/office/drawing/2014/main" id="{E4826FAC-2EEC-F7B0-4712-10EC103A05C5}"/>
              </a:ext>
            </a:extLst>
          </p:cNvPr>
          <p:cNvPicPr>
            <a:picLocks noChangeAspect="1"/>
          </p:cNvPicPr>
          <p:nvPr/>
        </p:nvPicPr>
        <p:blipFill>
          <a:blip r:embed="rId4"/>
          <a:stretch>
            <a:fillRect/>
          </a:stretch>
        </p:blipFill>
        <p:spPr>
          <a:xfrm>
            <a:off x="1425386" y="3772870"/>
            <a:ext cx="3733800" cy="266700"/>
          </a:xfrm>
          <a:prstGeom prst="rect">
            <a:avLst/>
          </a:prstGeom>
        </p:spPr>
      </p:pic>
      <p:pic>
        <p:nvPicPr>
          <p:cNvPr id="9" name="Picture 8">
            <a:extLst>
              <a:ext uri="{FF2B5EF4-FFF2-40B4-BE49-F238E27FC236}">
                <a16:creationId xmlns:a16="http://schemas.microsoft.com/office/drawing/2014/main" id="{67A6038D-1193-98EE-9B95-DE17A21EF04B}"/>
              </a:ext>
            </a:extLst>
          </p:cNvPr>
          <p:cNvPicPr>
            <a:picLocks noChangeAspect="1"/>
          </p:cNvPicPr>
          <p:nvPr/>
        </p:nvPicPr>
        <p:blipFill>
          <a:blip r:embed="rId5"/>
          <a:stretch>
            <a:fillRect/>
          </a:stretch>
        </p:blipFill>
        <p:spPr>
          <a:xfrm>
            <a:off x="5639063" y="3820163"/>
            <a:ext cx="215900" cy="228600"/>
          </a:xfrm>
          <a:prstGeom prst="rect">
            <a:avLst/>
          </a:prstGeom>
        </p:spPr>
      </p:pic>
      <p:pic>
        <p:nvPicPr>
          <p:cNvPr id="10" name="Picture 9">
            <a:extLst>
              <a:ext uri="{FF2B5EF4-FFF2-40B4-BE49-F238E27FC236}">
                <a16:creationId xmlns:a16="http://schemas.microsoft.com/office/drawing/2014/main" id="{B692F90E-BF60-D72A-778A-F4B5951A5AC1}"/>
              </a:ext>
            </a:extLst>
          </p:cNvPr>
          <p:cNvPicPr>
            <a:picLocks noChangeAspect="1"/>
          </p:cNvPicPr>
          <p:nvPr/>
        </p:nvPicPr>
        <p:blipFill>
          <a:blip r:embed="rId6"/>
          <a:stretch>
            <a:fillRect/>
          </a:stretch>
        </p:blipFill>
        <p:spPr>
          <a:xfrm>
            <a:off x="8375410" y="3772870"/>
            <a:ext cx="1041400" cy="317500"/>
          </a:xfrm>
          <a:prstGeom prst="rect">
            <a:avLst/>
          </a:prstGeom>
        </p:spPr>
      </p:pic>
    </p:spTree>
    <p:extLst>
      <p:ext uri="{BB962C8B-B14F-4D97-AF65-F5344CB8AC3E}">
        <p14:creationId xmlns:p14="http://schemas.microsoft.com/office/powerpoint/2010/main" val="369451316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13.4.2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87798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基于表示压缩文本防御方法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42</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981283"/>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文献</a:t>
            </a:r>
            <a:r>
              <a:rPr lang="en-US" altLang="zh-CN" sz="2000" dirty="0">
                <a:latin typeface="Microsoft YaHei" panose="020B0503020204020204" pitchFamily="34" charset="-122"/>
                <a:ea typeface="Microsoft YaHei" panose="020B0503020204020204" pitchFamily="34" charset="-122"/>
              </a:rPr>
              <a:t>[723]</a:t>
            </a:r>
            <a:r>
              <a:rPr lang="zh-CN" altLang="en-US" sz="2000" dirty="0">
                <a:latin typeface="Microsoft YaHei" panose="020B0503020204020204" pitchFamily="34" charset="-122"/>
                <a:ea typeface="Microsoft YaHei" panose="020B0503020204020204" pitchFamily="34" charset="-122"/>
              </a:rPr>
              <a:t>和文献</a:t>
            </a:r>
            <a:r>
              <a:rPr lang="en-US" altLang="zh-CN" sz="2000" dirty="0">
                <a:latin typeface="Microsoft YaHei" panose="020B0503020204020204" pitchFamily="34" charset="-122"/>
                <a:ea typeface="Microsoft YaHei" panose="020B0503020204020204" pitchFamily="34" charset="-122"/>
              </a:rPr>
              <a:t>[724]</a:t>
            </a:r>
            <a:r>
              <a:rPr lang="zh-CN" altLang="en-US" sz="2000" dirty="0">
                <a:latin typeface="Microsoft YaHei" panose="020B0503020204020204" pitchFamily="34" charset="-122"/>
                <a:ea typeface="Microsoft YaHei" panose="020B0503020204020204" pitchFamily="34" charset="-122"/>
              </a:rPr>
              <a:t>的研究表明，深度学习模型的</a:t>
            </a:r>
            <a:r>
              <a:rPr lang="zh-CN" altLang="en-US" sz="2000" b="1" dirty="0">
                <a:latin typeface="Microsoft YaHei" panose="020B0503020204020204" pitchFamily="34" charset="-122"/>
                <a:ea typeface="Microsoft YaHei" panose="020B0503020204020204" pitchFamily="34" charset="-122"/>
              </a:rPr>
              <a:t>脆弱性可归因于“不鲁棒特征”</a:t>
            </a:r>
            <a:r>
              <a:rPr lang="zh-CN" altLang="en-US" sz="2000" dirty="0">
                <a:latin typeface="Microsoft YaHei" panose="020B0503020204020204" pitchFamily="34" charset="-122"/>
                <a:ea typeface="Microsoft YaHei" panose="020B0503020204020204" pitchFamily="34" charset="-122"/>
              </a:rPr>
              <a:t>，即</a:t>
            </a:r>
            <a:r>
              <a:rPr lang="zh-CN" altLang="en-US" sz="2000" b="1" dirty="0">
                <a:latin typeface="Microsoft YaHei" panose="020B0503020204020204" pitchFamily="34" charset="-122"/>
                <a:ea typeface="Microsoft YaHei" panose="020B0503020204020204" pitchFamily="34" charset="-122"/>
              </a:rPr>
              <a:t>表示空间中存在对抗攻击敏感的特征</a:t>
            </a:r>
            <a:r>
              <a:rPr lang="zh-CN" altLang="en-US" sz="2000" dirty="0">
                <a:latin typeface="Microsoft YaHei" panose="020B0503020204020204" pitchFamily="34" charset="-122"/>
                <a:ea typeface="Microsoft YaHei" panose="020B0503020204020204" pitchFamily="34" charset="-122"/>
              </a:rPr>
              <a:t>，这种特征可以轻易被攻击者操纵。这些特征的存在将减少深度学习的鲁棒性。因此，</a:t>
            </a:r>
            <a:r>
              <a:rPr lang="zh-CN" altLang="en-US" sz="2000" b="1" dirty="0">
                <a:latin typeface="Microsoft YaHei" panose="020B0503020204020204" pitchFamily="34" charset="-122"/>
                <a:ea typeface="Microsoft YaHei" panose="020B0503020204020204" pitchFamily="34" charset="-122"/>
              </a:rPr>
              <a:t>对不鲁棒特征进行过滤将提升模型的鲁棒性</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基于信息论的信息瓶颈方法，可以将深度学习的优化目标阐述为表示压缩和预测能力之间的一个基于信息理论的平衡。给定输入数据 </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，通过神经网络得到表示 </a:t>
            </a:r>
            <a:r>
              <a:rPr lang="en-US" altLang="zh-CN" sz="2000" dirty="0">
                <a:latin typeface="Microsoft YaHei" panose="020B0503020204020204" pitchFamily="34" charset="-122"/>
                <a:ea typeface="Microsoft YaHei" panose="020B0503020204020204" pitchFamily="34" charset="-122"/>
              </a:rPr>
              <a:t>T</a:t>
            </a:r>
            <a:r>
              <a:rPr lang="zh-CN" altLang="en-US" sz="2000" dirty="0">
                <a:latin typeface="Microsoft YaHei" panose="020B0503020204020204" pitchFamily="34" charset="-122"/>
                <a:ea typeface="Microsoft YaHei" panose="020B0503020204020204" pitchFamily="34" charset="-122"/>
              </a:rPr>
              <a:t>，分类目标是最大化 </a:t>
            </a:r>
            <a:r>
              <a:rPr lang="en-US" altLang="zh-CN" sz="2000" dirty="0">
                <a:latin typeface="Microsoft YaHei" panose="020B0503020204020204" pitchFamily="34" charset="-122"/>
                <a:ea typeface="Microsoft YaHei" panose="020B0503020204020204" pitchFamily="34" charset="-122"/>
              </a:rPr>
              <a:t>T</a:t>
            </a:r>
            <a:r>
              <a:rPr lang="zh-CN" altLang="en-US" sz="2000" dirty="0">
                <a:latin typeface="Microsoft YaHei" panose="020B0503020204020204" pitchFamily="34" charset="-122"/>
                <a:ea typeface="Microsoft YaHei" panose="020B0503020204020204" pitchFamily="34" charset="-122"/>
              </a:rPr>
              <a:t> 和 </a:t>
            </a:r>
            <a:r>
              <a:rPr lang="en-US" altLang="zh-CN" sz="2000" dirty="0">
                <a:latin typeface="Microsoft YaHei" panose="020B0503020204020204" pitchFamily="34" charset="-122"/>
                <a:ea typeface="Microsoft YaHei" panose="020B0503020204020204" pitchFamily="34" charset="-122"/>
              </a:rPr>
              <a:t>Y</a:t>
            </a:r>
            <a:r>
              <a:rPr lang="zh-CN" altLang="en-US" sz="2000" dirty="0">
                <a:latin typeface="Microsoft YaHei" panose="020B0503020204020204" pitchFamily="34" charset="-122"/>
                <a:ea typeface="Microsoft YaHei" panose="020B0503020204020204" pitchFamily="34" charset="-122"/>
              </a:rPr>
              <a:t> 之间的互信息，在表示 </a:t>
            </a:r>
            <a:r>
              <a:rPr lang="en-US" altLang="zh-CN" sz="2000" dirty="0">
                <a:latin typeface="Microsoft YaHei" panose="020B0503020204020204" pitchFamily="34" charset="-122"/>
                <a:ea typeface="Microsoft YaHei" panose="020B0503020204020204" pitchFamily="34" charset="-122"/>
              </a:rPr>
              <a:t>T</a:t>
            </a:r>
            <a:r>
              <a:rPr lang="zh-CN" altLang="en-US" sz="2000" dirty="0">
                <a:latin typeface="Microsoft YaHei" panose="020B0503020204020204" pitchFamily="34" charset="-122"/>
                <a:ea typeface="Microsoft YaHei" panose="020B0503020204020204" pitchFamily="34" charset="-122"/>
              </a:rPr>
              <a:t> 复杂性受到约束的情况下，也需要包含足够的信息来推断出目标标签 </a:t>
            </a:r>
            <a:r>
              <a:rPr lang="en-US" altLang="zh-CN" sz="2000" dirty="0">
                <a:latin typeface="Microsoft YaHei" panose="020B0503020204020204" pitchFamily="34" charset="-122"/>
                <a:ea typeface="Microsoft YaHei" panose="020B0503020204020204" pitchFamily="34" charset="-122"/>
              </a:rPr>
              <a:t>Y</a:t>
            </a:r>
            <a:r>
              <a:rPr lang="zh-CN" altLang="en-US" sz="2000" dirty="0">
                <a:latin typeface="Microsoft YaHei" panose="020B0503020204020204" pitchFamily="34" charset="-122"/>
                <a:ea typeface="Microsoft YaHei" panose="020B0503020204020204" pitchFamily="34" charset="-122"/>
              </a:rPr>
              <a:t> 。因此信息瓶颈的优化框架可以表示为：</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其中，</a:t>
            </a:r>
            <a:r>
              <a:rPr lang="en-US" altLang="zh-CN" sz="2000" dirty="0">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 </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 表示互信息。</a:t>
            </a:r>
            <a:endParaRPr lang="en-US" altLang="zh-CN" sz="2000"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E9ACBCD9-9E18-1929-7ABB-B651B0DD3880}"/>
              </a:ext>
            </a:extLst>
          </p:cNvPr>
          <p:cNvPicPr>
            <a:picLocks noChangeAspect="1"/>
          </p:cNvPicPr>
          <p:nvPr/>
        </p:nvPicPr>
        <p:blipFill>
          <a:blip r:embed="rId3"/>
          <a:stretch>
            <a:fillRect/>
          </a:stretch>
        </p:blipFill>
        <p:spPr>
          <a:xfrm>
            <a:off x="4381500" y="3968659"/>
            <a:ext cx="3429000" cy="266700"/>
          </a:xfrm>
          <a:prstGeom prst="rect">
            <a:avLst/>
          </a:prstGeom>
        </p:spPr>
      </p:pic>
    </p:spTree>
    <p:extLst>
      <p:ext uri="{BB962C8B-B14F-4D97-AF65-F5344CB8AC3E}">
        <p14:creationId xmlns:p14="http://schemas.microsoft.com/office/powerpoint/2010/main" val="827354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13.4.2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87798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基于表示压缩文本防御方法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43</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750724"/>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对信息瓶颈优化目标的直观理解是，</a:t>
            </a:r>
            <a:r>
              <a:rPr lang="zh-CN" altLang="en-US" sz="2000" b="1" dirty="0">
                <a:latin typeface="Microsoft YaHei" panose="020B0503020204020204" pitchFamily="34" charset="-122"/>
                <a:ea typeface="Microsoft YaHei" panose="020B0503020204020204" pitchFamily="34" charset="-122"/>
              </a:rPr>
              <a:t>我们希望压缩输入 </a:t>
            </a:r>
            <a:r>
              <a:rPr lang="en-US" altLang="zh-CN" sz="2000" b="1" dirty="0">
                <a:latin typeface="Microsoft YaHei" panose="020B0503020204020204" pitchFamily="34" charset="-122"/>
                <a:ea typeface="Microsoft YaHei" panose="020B0503020204020204" pitchFamily="34" charset="-122"/>
              </a:rPr>
              <a:t>X</a:t>
            </a:r>
            <a:r>
              <a:rPr lang="zh-CN" altLang="en-US" sz="2000" b="1" dirty="0">
                <a:latin typeface="Microsoft YaHei" panose="020B0503020204020204" pitchFamily="34" charset="-122"/>
                <a:ea typeface="Microsoft YaHei" panose="020B0503020204020204" pitchFamily="34" charset="-122"/>
              </a:rPr>
              <a:t> 给出的信息，同时仍然保持足够的知识，让模型给出正确的预测结果 </a:t>
            </a:r>
            <a:r>
              <a:rPr lang="en-US" altLang="zh-CN" sz="2000" b="1" dirty="0">
                <a:latin typeface="Microsoft YaHei" panose="020B0503020204020204" pitchFamily="34" charset="-122"/>
                <a:ea typeface="Microsoft YaHei" panose="020B0503020204020204" pitchFamily="34" charset="-122"/>
              </a:rPr>
              <a:t>Y</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在上式中，参数 </a:t>
            </a:r>
            <a:r>
              <a:rPr lang="el-GR" sz="2000" b="0" i="0" dirty="0">
                <a:effectLst/>
                <a:latin typeface="Times New Roman" panose="02020603050405020304" pitchFamily="18" charset="0"/>
              </a:rPr>
              <a:t>β </a:t>
            </a:r>
            <a:r>
              <a:rPr lang="zh-CN" altLang="en-US" sz="2000" dirty="0">
                <a:latin typeface="Microsoft YaHei" panose="020B0503020204020204" pitchFamily="34" charset="-122"/>
                <a:ea typeface="Microsoft YaHei" panose="020B0503020204020204" pitchFamily="34" charset="-122"/>
              </a:rPr>
              <a:t>控制了从输入 </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中保留多少信息。通过增加 </a:t>
            </a:r>
            <a:r>
              <a:rPr lang="el-GR" sz="2000" b="0" i="0" dirty="0">
                <a:effectLst/>
                <a:latin typeface="Times New Roman" panose="02020603050405020304" pitchFamily="18" charset="0"/>
              </a:rPr>
              <a:t>β </a:t>
            </a:r>
            <a:r>
              <a:rPr lang="zh-CN" altLang="en-US" sz="2000" dirty="0">
                <a:latin typeface="Microsoft YaHei" panose="020B0503020204020204" pitchFamily="34" charset="-122"/>
                <a:ea typeface="Microsoft YaHei" panose="020B0503020204020204" pitchFamily="34" charset="-122"/>
              </a:rPr>
              <a:t>，我们可以控制缩小“颈部”，从而使得从 </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传输到隐藏特征 </a:t>
            </a:r>
            <a:r>
              <a:rPr lang="en-US" altLang="zh-CN" sz="2000" dirty="0">
                <a:latin typeface="Microsoft YaHei" panose="020B0503020204020204" pitchFamily="34" charset="-122"/>
                <a:ea typeface="Microsoft YaHei" panose="020B0503020204020204" pitchFamily="34" charset="-122"/>
              </a:rPr>
              <a:t>T</a:t>
            </a:r>
            <a:r>
              <a:rPr lang="zh-CN" altLang="en-US" sz="2000" dirty="0">
                <a:latin typeface="Microsoft YaHei" panose="020B0503020204020204" pitchFamily="34" charset="-122"/>
                <a:ea typeface="Microsoft YaHei" panose="020B0503020204020204" pitchFamily="34" charset="-122"/>
              </a:rPr>
              <a:t> 的信息减少。</a:t>
            </a: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由于“鲁棒特征”有助于模型的预测，它们包含输入的语义信息。因此，</a:t>
            </a:r>
            <a:r>
              <a:rPr lang="zh-CN" altLang="en-US" sz="2000" b="1" dirty="0">
                <a:latin typeface="Microsoft YaHei" panose="020B0503020204020204" pitchFamily="34" charset="-122"/>
                <a:ea typeface="Microsoft YaHei" panose="020B0503020204020204" pitchFamily="34" charset="-122"/>
              </a:rPr>
              <a:t>整体的目标是过滤掉与任务无关的信息，同时将与任务有关的信息损失降到最低</a:t>
            </a:r>
            <a:r>
              <a:rPr lang="zh-CN" altLang="en-US" sz="2000" dirty="0">
                <a:latin typeface="Microsoft YaHei" panose="020B0503020204020204" pitchFamily="34" charset="-122"/>
                <a:ea typeface="Microsoft YaHei" panose="020B0503020204020204" pitchFamily="34" charset="-122"/>
              </a:rPr>
              <a:t>。这样一来，就可以提高模型的鲁棒性性，而不会降低其在预测任务中的性能。</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为了达到最小化信息瓶颈的目标，需要最大化互信息 </a:t>
            </a:r>
            <a:r>
              <a:rPr lang="en-US" altLang="zh-CN" sz="2000" dirty="0">
                <a:latin typeface="Microsoft YaHei" panose="020B0503020204020204" pitchFamily="34" charset="-122"/>
                <a:ea typeface="Microsoft YaHei" panose="020B0503020204020204" pitchFamily="34" charset="-122"/>
              </a:rPr>
              <a:t>I(Y;T)</a:t>
            </a:r>
            <a:r>
              <a:rPr lang="zh-CN" altLang="en-US" sz="2000" dirty="0">
                <a:latin typeface="Microsoft YaHei" panose="020B0503020204020204" pitchFamily="34" charset="-122"/>
                <a:ea typeface="Microsoft YaHei" panose="020B0503020204020204" pitchFamily="34" charset="-122"/>
              </a:rPr>
              <a:t>。考虑到最大化 </a:t>
            </a:r>
            <a:r>
              <a:rPr lang="en-US" altLang="zh-CN" sz="2000" dirty="0">
                <a:latin typeface="Microsoft YaHei" panose="020B0503020204020204" pitchFamily="34" charset="-122"/>
                <a:ea typeface="Microsoft YaHei" panose="020B0503020204020204" pitchFamily="34" charset="-122"/>
              </a:rPr>
              <a:t>I(Y;T)</a:t>
            </a:r>
            <a:r>
              <a:rPr lang="zh-CN" altLang="en-US" sz="2000" dirty="0">
                <a:latin typeface="Microsoft YaHei" panose="020B0503020204020204" pitchFamily="34" charset="-122"/>
                <a:ea typeface="Microsoft YaHei" panose="020B0503020204020204" pitchFamily="34" charset="-122"/>
              </a:rPr>
              <a:t> 的目的是希望 </a:t>
            </a:r>
            <a:r>
              <a:rPr lang="en-US" altLang="zh-CN" sz="2000" dirty="0">
                <a:latin typeface="Microsoft YaHei" panose="020B0503020204020204" pitchFamily="34" charset="-122"/>
                <a:ea typeface="Microsoft YaHei" panose="020B0503020204020204" pitchFamily="34" charset="-122"/>
              </a:rPr>
              <a:t>T</a:t>
            </a:r>
            <a:r>
              <a:rPr lang="zh-CN" altLang="en-US" sz="2000" dirty="0">
                <a:latin typeface="Microsoft YaHei" panose="020B0503020204020204" pitchFamily="34" charset="-122"/>
                <a:ea typeface="Microsoft YaHei" panose="020B0503020204020204" pitchFamily="34" charset="-122"/>
              </a:rPr>
              <a:t> 包含足够的信息能够确保模型的预测准确度，</a:t>
            </a:r>
            <a:r>
              <a:rPr lang="zh-CN" altLang="en-US" sz="2000" b="1" dirty="0">
                <a:latin typeface="Microsoft YaHei" panose="020B0503020204020204" pitchFamily="34" charset="-122"/>
                <a:ea typeface="Microsoft YaHei" panose="020B0503020204020204" pitchFamily="34" charset="-122"/>
              </a:rPr>
              <a:t>可以选择最小化原始任务的损失函数</a:t>
            </a:r>
            <a:r>
              <a:rPr lang="zh-CN" altLang="en-US" sz="2000" dirty="0">
                <a:latin typeface="Microsoft YaHei" panose="020B0503020204020204" pitchFamily="34" charset="-122"/>
                <a:ea typeface="Microsoft YaHei" panose="020B0503020204020204" pitchFamily="34" charset="-122"/>
              </a:rPr>
              <a:t>，以接近 </a:t>
            </a:r>
            <a:r>
              <a:rPr lang="en-US" altLang="zh-CN" sz="2000" dirty="0">
                <a:latin typeface="Microsoft YaHei" panose="020B0503020204020204" pitchFamily="34" charset="-122"/>
                <a:ea typeface="Microsoft YaHei" panose="020B0503020204020204" pitchFamily="34" charset="-122"/>
              </a:rPr>
              <a:t>I(Y;T)</a:t>
            </a:r>
            <a:r>
              <a:rPr lang="zh-CN" altLang="en-US" sz="2000" dirty="0">
                <a:latin typeface="Microsoft YaHei" panose="020B0503020204020204" pitchFamily="34" charset="-122"/>
                <a:ea typeface="Microsoft YaHei" panose="020B0503020204020204" pitchFamily="34" charset="-122"/>
              </a:rPr>
              <a:t> 的最大化。以文本分类任务为例，可以通过最小化交叉熵损失          来实现 </a:t>
            </a:r>
            <a:r>
              <a:rPr lang="en-US" altLang="zh-CN" sz="2000" dirty="0">
                <a:latin typeface="Microsoft YaHei" panose="020B0503020204020204" pitchFamily="34" charset="-122"/>
                <a:ea typeface="Microsoft YaHei" panose="020B0503020204020204" pitchFamily="34" charset="-122"/>
              </a:rPr>
              <a:t>I(Y;T)</a:t>
            </a:r>
            <a:r>
              <a:rPr lang="zh-CN" altLang="en-US" sz="2000" dirty="0">
                <a:latin typeface="Microsoft YaHei" panose="020B0503020204020204" pitchFamily="34" charset="-122"/>
                <a:ea typeface="Microsoft YaHei" panose="020B0503020204020204" pitchFamily="34" charset="-122"/>
              </a:rPr>
              <a:t> 的最大化。互信息 </a:t>
            </a:r>
            <a:r>
              <a:rPr lang="en-US" altLang="zh-CN" sz="2000" dirty="0">
                <a:latin typeface="Microsoft YaHei" panose="020B0503020204020204" pitchFamily="34" charset="-122"/>
                <a:ea typeface="Microsoft YaHei" panose="020B0503020204020204" pitchFamily="34" charset="-122"/>
              </a:rPr>
              <a:t>I(X;T)</a:t>
            </a:r>
            <a:r>
              <a:rPr lang="zh-CN" altLang="en-US" sz="2000" dirty="0">
                <a:latin typeface="Microsoft YaHei" panose="020B0503020204020204" pitchFamily="34" charset="-122"/>
                <a:ea typeface="Microsoft YaHei" panose="020B0503020204020204" pitchFamily="34" charset="-122"/>
              </a:rPr>
              <a:t> 可以通过 </a:t>
            </a:r>
            <a:r>
              <a:rPr lang="en-US" altLang="zh-CN" sz="2000" dirty="0">
                <a:latin typeface="Microsoft YaHei" panose="020B0503020204020204" pitchFamily="34" charset="-122"/>
                <a:ea typeface="Microsoft YaHei" panose="020B0503020204020204" pitchFamily="34" charset="-122"/>
              </a:rPr>
              <a:t>p(T|X)</a:t>
            </a:r>
            <a:r>
              <a:rPr lang="zh-CN" altLang="en-US" sz="2000" dirty="0">
                <a:latin typeface="Microsoft YaHei" panose="020B0503020204020204" pitchFamily="34" charset="-122"/>
                <a:ea typeface="Microsoft YaHei" panose="020B0503020204020204" pitchFamily="34" charset="-122"/>
              </a:rPr>
              <a:t> 和 </a:t>
            </a:r>
            <a:r>
              <a:rPr lang="en-US" altLang="zh-CN" sz="2000" dirty="0">
                <a:latin typeface="Microsoft YaHei" panose="020B0503020204020204" pitchFamily="34" charset="-122"/>
                <a:ea typeface="Microsoft YaHei" panose="020B0503020204020204" pitchFamily="34" charset="-122"/>
              </a:rPr>
              <a:t>p(T)</a:t>
            </a:r>
            <a:r>
              <a:rPr lang="zh-CN" altLang="en-US" sz="2000" dirty="0">
                <a:latin typeface="Microsoft YaHei" panose="020B0503020204020204" pitchFamily="34" charset="-122"/>
                <a:ea typeface="Microsoft YaHei" panose="020B0503020204020204" pitchFamily="34" charset="-122"/>
              </a:rPr>
              <a:t> 分布之间的</a:t>
            </a:r>
            <a:r>
              <a:rPr lang="en-US" altLang="zh-CN" sz="2000" dirty="0" err="1">
                <a:latin typeface="Microsoft YaHei" panose="020B0503020204020204" pitchFamily="34" charset="-122"/>
                <a:ea typeface="Microsoft YaHei" panose="020B0503020204020204" pitchFamily="34" charset="-122"/>
              </a:rPr>
              <a:t>Kullback-Leibler</a:t>
            </a:r>
            <a:r>
              <a:rPr lang="zh-CN" altLang="en-US" sz="2000" dirty="0">
                <a:latin typeface="Microsoft YaHei" panose="020B0503020204020204" pitchFamily="34" charset="-122"/>
                <a:ea typeface="Microsoft YaHei" panose="020B0503020204020204" pitchFamily="34" charset="-122"/>
              </a:rPr>
              <a:t>散度来计算</a:t>
            </a:r>
            <a:r>
              <a:rPr lang="en-US" altLang="zh-CN" sz="2000" dirty="0">
                <a:latin typeface="Microsoft YaHei" panose="020B0503020204020204" pitchFamily="34" charset="-122"/>
                <a:ea typeface="Microsoft YaHei" panose="020B0503020204020204" pitchFamily="34" charset="-122"/>
              </a:rPr>
              <a:t>:</a:t>
            </a:r>
          </a:p>
        </p:txBody>
      </p:sp>
      <p:pic>
        <p:nvPicPr>
          <p:cNvPr id="6" name="Picture 5">
            <a:extLst>
              <a:ext uri="{FF2B5EF4-FFF2-40B4-BE49-F238E27FC236}">
                <a16:creationId xmlns:a16="http://schemas.microsoft.com/office/drawing/2014/main" id="{5EE6AA9E-8F1F-A98C-F3D1-1579B3A4B21E}"/>
              </a:ext>
            </a:extLst>
          </p:cNvPr>
          <p:cNvPicPr>
            <a:picLocks noChangeAspect="1"/>
          </p:cNvPicPr>
          <p:nvPr/>
        </p:nvPicPr>
        <p:blipFill>
          <a:blip r:embed="rId57"/>
          <a:stretch>
            <a:fillRect/>
          </a:stretch>
        </p:blipFill>
        <p:spPr>
          <a:xfrm>
            <a:off x="7487145" y="5012872"/>
            <a:ext cx="495300" cy="228600"/>
          </a:xfrm>
          <a:prstGeom prst="rect">
            <a:avLst/>
          </a:prstGeom>
        </p:spPr>
      </p:pic>
      <p:grpSp>
        <p:nvGrpSpPr>
          <p:cNvPr id="18442" name="Group 18441">
            <a:extLst>
              <a:ext uri="{FF2B5EF4-FFF2-40B4-BE49-F238E27FC236}">
                <a16:creationId xmlns:a16="http://schemas.microsoft.com/office/drawing/2014/main" id="{97638AF4-D31B-61F8-BFCC-85977663BBB2}"/>
              </a:ext>
            </a:extLst>
          </p:cNvPr>
          <p:cNvGrpSpPr/>
          <p:nvPr/>
        </p:nvGrpSpPr>
        <p:grpSpPr>
          <a:xfrm>
            <a:off x="4199995" y="5830162"/>
            <a:ext cx="3792009" cy="954803"/>
            <a:chOff x="3893787" y="5830162"/>
            <a:chExt cx="3792009" cy="954803"/>
          </a:xfrm>
        </p:grpSpPr>
        <p:sp>
          <p:nvSpPr>
            <p:cNvPr id="10" name="Freeform 9">
              <a:extLst>
                <a:ext uri="{FF2B5EF4-FFF2-40B4-BE49-F238E27FC236}">
                  <a16:creationId xmlns:a16="http://schemas.microsoft.com/office/drawing/2014/main" id="{32B284A8-A3FB-32EA-9ABF-E9125E0CA2FE}"/>
                </a:ext>
              </a:extLst>
            </p:cNvPr>
            <p:cNvSpPr/>
            <p:nvPr>
              <p:custDataLst>
                <p:tags r:id="rId1"/>
              </p:custDataLst>
            </p:nvPr>
          </p:nvSpPr>
          <p:spPr>
            <a:xfrm>
              <a:off x="3893787" y="5846681"/>
              <a:ext cx="117162" cy="168402"/>
            </a:xfrm>
            <a:custGeom>
              <a:avLst/>
              <a:gdLst>
                <a:gd name="connsiteX0" fmla="*/ 86196 w 117162"/>
                <a:gd name="connsiteY0" fmla="*/ 19057 h 168402"/>
                <a:gd name="connsiteX1" fmla="*/ 109223 w 117162"/>
                <a:gd name="connsiteY1" fmla="*/ 7716 h 168402"/>
                <a:gd name="connsiteX2" fmla="*/ 117321 w 117162"/>
                <a:gd name="connsiteY2" fmla="*/ 3031 h 168402"/>
                <a:gd name="connsiteX3" fmla="*/ 113525 w 117162"/>
                <a:gd name="connsiteY3" fmla="*/ 72 h 168402"/>
                <a:gd name="connsiteX4" fmla="*/ 80122 w 117162"/>
                <a:gd name="connsiteY4" fmla="*/ 812 h 168402"/>
                <a:gd name="connsiteX5" fmla="*/ 46467 w 117162"/>
                <a:gd name="connsiteY5" fmla="*/ 72 h 168402"/>
                <a:gd name="connsiteX6" fmla="*/ 41406 w 117162"/>
                <a:gd name="connsiteY6" fmla="*/ 5003 h 168402"/>
                <a:gd name="connsiteX7" fmla="*/ 48491 w 117162"/>
                <a:gd name="connsiteY7" fmla="*/ 7716 h 168402"/>
                <a:gd name="connsiteX8" fmla="*/ 65951 w 117162"/>
                <a:gd name="connsiteY8" fmla="*/ 12400 h 168402"/>
                <a:gd name="connsiteX9" fmla="*/ 65445 w 117162"/>
                <a:gd name="connsiteY9" fmla="*/ 16345 h 168402"/>
                <a:gd name="connsiteX10" fmla="*/ 31283 w 117162"/>
                <a:gd name="connsiteY10" fmla="*/ 149242 h 168402"/>
                <a:gd name="connsiteX11" fmla="*/ 8256 w 117162"/>
                <a:gd name="connsiteY11" fmla="*/ 160831 h 168402"/>
                <a:gd name="connsiteX12" fmla="*/ 158 w 117162"/>
                <a:gd name="connsiteY12" fmla="*/ 165762 h 168402"/>
                <a:gd name="connsiteX13" fmla="*/ 3954 w 117162"/>
                <a:gd name="connsiteY13" fmla="*/ 168474 h 168402"/>
                <a:gd name="connsiteX14" fmla="*/ 37104 w 117162"/>
                <a:gd name="connsiteY14" fmla="*/ 167735 h 168402"/>
                <a:gd name="connsiteX15" fmla="*/ 71013 w 117162"/>
                <a:gd name="connsiteY15" fmla="*/ 168474 h 168402"/>
                <a:gd name="connsiteX16" fmla="*/ 76074 w 117162"/>
                <a:gd name="connsiteY16" fmla="*/ 163790 h 168402"/>
                <a:gd name="connsiteX17" fmla="*/ 68482 w 117162"/>
                <a:gd name="connsiteY17" fmla="*/ 160831 h 168402"/>
                <a:gd name="connsiteX18" fmla="*/ 57601 w 117162"/>
                <a:gd name="connsiteY18" fmla="*/ 160338 h 168402"/>
                <a:gd name="connsiteX19" fmla="*/ 51275 w 117162"/>
                <a:gd name="connsiteY19" fmla="*/ 156146 h 168402"/>
                <a:gd name="connsiteX20" fmla="*/ 52287 w 117162"/>
                <a:gd name="connsiteY20" fmla="*/ 150475 h 168402"/>
                <a:gd name="connsiteX21" fmla="*/ 86196 w 117162"/>
                <a:gd name="connsiteY21" fmla="*/ 19057 h 168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7162" h="168402">
                  <a:moveTo>
                    <a:pt x="86196" y="19057"/>
                  </a:moveTo>
                  <a:cubicBezTo>
                    <a:pt x="88473" y="10181"/>
                    <a:pt x="89232" y="7716"/>
                    <a:pt x="109223" y="7716"/>
                  </a:cubicBezTo>
                  <a:cubicBezTo>
                    <a:pt x="115296" y="7716"/>
                    <a:pt x="117321" y="7716"/>
                    <a:pt x="117321" y="3031"/>
                  </a:cubicBezTo>
                  <a:cubicBezTo>
                    <a:pt x="117321" y="72"/>
                    <a:pt x="114537" y="72"/>
                    <a:pt x="113525" y="72"/>
                  </a:cubicBezTo>
                  <a:cubicBezTo>
                    <a:pt x="106187" y="72"/>
                    <a:pt x="87461" y="812"/>
                    <a:pt x="80122" y="812"/>
                  </a:cubicBezTo>
                  <a:cubicBezTo>
                    <a:pt x="72531" y="812"/>
                    <a:pt x="54058" y="72"/>
                    <a:pt x="46467" y="72"/>
                  </a:cubicBezTo>
                  <a:cubicBezTo>
                    <a:pt x="44695" y="72"/>
                    <a:pt x="41406" y="72"/>
                    <a:pt x="41406" y="5003"/>
                  </a:cubicBezTo>
                  <a:cubicBezTo>
                    <a:pt x="41406" y="7716"/>
                    <a:pt x="43683" y="7716"/>
                    <a:pt x="48491" y="7716"/>
                  </a:cubicBezTo>
                  <a:cubicBezTo>
                    <a:pt x="59119" y="7716"/>
                    <a:pt x="65951" y="7716"/>
                    <a:pt x="65951" y="12400"/>
                  </a:cubicBezTo>
                  <a:cubicBezTo>
                    <a:pt x="65951" y="13633"/>
                    <a:pt x="65951" y="14126"/>
                    <a:pt x="65445" y="16345"/>
                  </a:cubicBezTo>
                  <a:lnTo>
                    <a:pt x="31283" y="149242"/>
                  </a:lnTo>
                  <a:cubicBezTo>
                    <a:pt x="29006" y="158365"/>
                    <a:pt x="28247" y="160831"/>
                    <a:pt x="8256" y="160831"/>
                  </a:cubicBezTo>
                  <a:cubicBezTo>
                    <a:pt x="2436" y="160831"/>
                    <a:pt x="158" y="160831"/>
                    <a:pt x="158" y="165762"/>
                  </a:cubicBezTo>
                  <a:cubicBezTo>
                    <a:pt x="158" y="168474"/>
                    <a:pt x="3195" y="168474"/>
                    <a:pt x="3954" y="168474"/>
                  </a:cubicBezTo>
                  <a:cubicBezTo>
                    <a:pt x="11292" y="168474"/>
                    <a:pt x="29765" y="167735"/>
                    <a:pt x="37104" y="167735"/>
                  </a:cubicBezTo>
                  <a:cubicBezTo>
                    <a:pt x="44695" y="167735"/>
                    <a:pt x="63421" y="168474"/>
                    <a:pt x="71013" y="168474"/>
                  </a:cubicBezTo>
                  <a:cubicBezTo>
                    <a:pt x="73037" y="168474"/>
                    <a:pt x="76074" y="168474"/>
                    <a:pt x="76074" y="163790"/>
                  </a:cubicBezTo>
                  <a:cubicBezTo>
                    <a:pt x="76074" y="160831"/>
                    <a:pt x="74049" y="160831"/>
                    <a:pt x="68482" y="160831"/>
                  </a:cubicBezTo>
                  <a:cubicBezTo>
                    <a:pt x="63927" y="160831"/>
                    <a:pt x="62662" y="160831"/>
                    <a:pt x="57601" y="160338"/>
                  </a:cubicBezTo>
                  <a:cubicBezTo>
                    <a:pt x="52287" y="159845"/>
                    <a:pt x="51275" y="158858"/>
                    <a:pt x="51275" y="156146"/>
                  </a:cubicBezTo>
                  <a:cubicBezTo>
                    <a:pt x="51275" y="154174"/>
                    <a:pt x="51781" y="152201"/>
                    <a:pt x="52287" y="150475"/>
                  </a:cubicBezTo>
                  <a:lnTo>
                    <a:pt x="86196" y="19057"/>
                  </a:lnTo>
                  <a:close/>
                </a:path>
              </a:pathLst>
            </a:custGeom>
            <a:solidFill>
              <a:srgbClr val="000000"/>
            </a:solidFill>
            <a:ln w="25374" cap="flat">
              <a:noFill/>
              <a:prstDash val="solid"/>
              <a:miter/>
            </a:ln>
          </p:spPr>
          <p:txBody>
            <a:bodyPr rtlCol="0" anchor="ctr"/>
            <a:lstStyle/>
            <a:p>
              <a:endParaRPr lang="en-CN"/>
            </a:p>
          </p:txBody>
        </p:sp>
        <p:sp>
          <p:nvSpPr>
            <p:cNvPr id="11" name="Freeform 10">
              <a:extLst>
                <a:ext uri="{FF2B5EF4-FFF2-40B4-BE49-F238E27FC236}">
                  <a16:creationId xmlns:a16="http://schemas.microsoft.com/office/drawing/2014/main" id="{665910FE-1F6B-28A4-0282-6FB8A7626B8F}"/>
                </a:ext>
              </a:extLst>
            </p:cNvPr>
            <p:cNvSpPr/>
            <p:nvPr>
              <p:custDataLst>
                <p:tags r:id="rId2"/>
              </p:custDataLst>
            </p:nvPr>
          </p:nvSpPr>
          <p:spPr>
            <a:xfrm>
              <a:off x="4041329" y="5830162"/>
              <a:ext cx="58707" cy="246562"/>
            </a:xfrm>
            <a:custGeom>
              <a:avLst/>
              <a:gdLst>
                <a:gd name="connsiteX0" fmla="*/ 58871 w 58707"/>
                <a:gd name="connsiteY0" fmla="*/ 244169 h 246562"/>
                <a:gd name="connsiteX1" fmla="*/ 54569 w 58707"/>
                <a:gd name="connsiteY1" fmla="*/ 238745 h 246562"/>
                <a:gd name="connsiteX2" fmla="*/ 14840 w 58707"/>
                <a:gd name="connsiteY2" fmla="*/ 123353 h 246562"/>
                <a:gd name="connsiteX3" fmla="*/ 55582 w 58707"/>
                <a:gd name="connsiteY3" fmla="*/ 6729 h 246562"/>
                <a:gd name="connsiteX4" fmla="*/ 58871 w 58707"/>
                <a:gd name="connsiteY4" fmla="*/ 2538 h 246562"/>
                <a:gd name="connsiteX5" fmla="*/ 56341 w 58707"/>
                <a:gd name="connsiteY5" fmla="*/ 72 h 246562"/>
                <a:gd name="connsiteX6" fmla="*/ 16106 w 58707"/>
                <a:gd name="connsiteY6" fmla="*/ 48152 h 246562"/>
                <a:gd name="connsiteX7" fmla="*/ 163 w 58707"/>
                <a:gd name="connsiteY7" fmla="*/ 123353 h 246562"/>
                <a:gd name="connsiteX8" fmla="*/ 16865 w 58707"/>
                <a:gd name="connsiteY8" fmla="*/ 200281 h 246562"/>
                <a:gd name="connsiteX9" fmla="*/ 56341 w 58707"/>
                <a:gd name="connsiteY9" fmla="*/ 246635 h 246562"/>
                <a:gd name="connsiteX10" fmla="*/ 58871 w 58707"/>
                <a:gd name="connsiteY10" fmla="*/ 244169 h 24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562">
                  <a:moveTo>
                    <a:pt x="58871" y="244169"/>
                  </a:moveTo>
                  <a:cubicBezTo>
                    <a:pt x="58871" y="243429"/>
                    <a:pt x="58871" y="242936"/>
                    <a:pt x="54569" y="238745"/>
                  </a:cubicBezTo>
                  <a:cubicBezTo>
                    <a:pt x="22938" y="207678"/>
                    <a:pt x="14840" y="161077"/>
                    <a:pt x="14840" y="123353"/>
                  </a:cubicBezTo>
                  <a:cubicBezTo>
                    <a:pt x="14840" y="80452"/>
                    <a:pt x="24456" y="37550"/>
                    <a:pt x="55582" y="6729"/>
                  </a:cubicBezTo>
                  <a:cubicBezTo>
                    <a:pt x="58871" y="3771"/>
                    <a:pt x="58871" y="3277"/>
                    <a:pt x="58871" y="2538"/>
                  </a:cubicBezTo>
                  <a:cubicBezTo>
                    <a:pt x="58871" y="812"/>
                    <a:pt x="57859" y="72"/>
                    <a:pt x="56341" y="72"/>
                  </a:cubicBezTo>
                  <a:cubicBezTo>
                    <a:pt x="53810" y="72"/>
                    <a:pt x="31036" y="16838"/>
                    <a:pt x="16106" y="48152"/>
                  </a:cubicBezTo>
                  <a:cubicBezTo>
                    <a:pt x="3200" y="75274"/>
                    <a:pt x="163" y="102642"/>
                    <a:pt x="163" y="123353"/>
                  </a:cubicBezTo>
                  <a:cubicBezTo>
                    <a:pt x="163" y="142585"/>
                    <a:pt x="2947" y="172419"/>
                    <a:pt x="16865" y="200281"/>
                  </a:cubicBezTo>
                  <a:cubicBezTo>
                    <a:pt x="32048" y="230608"/>
                    <a:pt x="53810" y="246635"/>
                    <a:pt x="56341" y="246635"/>
                  </a:cubicBezTo>
                  <a:cubicBezTo>
                    <a:pt x="57859" y="246635"/>
                    <a:pt x="58871" y="245895"/>
                    <a:pt x="58871" y="244169"/>
                  </a:cubicBezTo>
                  <a:close/>
                </a:path>
              </a:pathLst>
            </a:custGeom>
            <a:solidFill>
              <a:srgbClr val="000000"/>
            </a:solidFill>
            <a:ln w="25374" cap="flat">
              <a:noFill/>
              <a:prstDash val="solid"/>
              <a:miter/>
            </a:ln>
          </p:spPr>
          <p:txBody>
            <a:bodyPr rtlCol="0" anchor="ctr"/>
            <a:lstStyle/>
            <a:p>
              <a:endParaRPr lang="en-CN"/>
            </a:p>
          </p:txBody>
        </p:sp>
        <p:sp>
          <p:nvSpPr>
            <p:cNvPr id="12" name="Freeform 11">
              <a:extLst>
                <a:ext uri="{FF2B5EF4-FFF2-40B4-BE49-F238E27FC236}">
                  <a16:creationId xmlns:a16="http://schemas.microsoft.com/office/drawing/2014/main" id="{7A5F5C88-C274-4958-40F7-247C0D447A90}"/>
                </a:ext>
              </a:extLst>
            </p:cNvPr>
            <p:cNvSpPr/>
            <p:nvPr>
              <p:custDataLst>
                <p:tags r:id="rId3"/>
              </p:custDataLst>
            </p:nvPr>
          </p:nvSpPr>
          <p:spPr>
            <a:xfrm>
              <a:off x="4121519" y="5846681"/>
              <a:ext cx="208514" cy="168402"/>
            </a:xfrm>
            <a:custGeom>
              <a:avLst/>
              <a:gdLst>
                <a:gd name="connsiteX0" fmla="*/ 116065 w 208514"/>
                <a:gd name="connsiteY0" fmla="*/ 67137 h 168402"/>
                <a:gd name="connsiteX1" fmla="*/ 94808 w 208514"/>
                <a:gd name="connsiteY1" fmla="*/ 18071 h 168402"/>
                <a:gd name="connsiteX2" fmla="*/ 93543 w 208514"/>
                <a:gd name="connsiteY2" fmla="*/ 14866 h 168402"/>
                <a:gd name="connsiteX3" fmla="*/ 108473 w 208514"/>
                <a:gd name="connsiteY3" fmla="*/ 7716 h 168402"/>
                <a:gd name="connsiteX4" fmla="*/ 113534 w 208514"/>
                <a:gd name="connsiteY4" fmla="*/ 3031 h 168402"/>
                <a:gd name="connsiteX5" fmla="*/ 109738 w 208514"/>
                <a:gd name="connsiteY5" fmla="*/ 72 h 168402"/>
                <a:gd name="connsiteX6" fmla="*/ 77854 w 208514"/>
                <a:gd name="connsiteY6" fmla="*/ 812 h 168402"/>
                <a:gd name="connsiteX7" fmla="*/ 49512 w 208514"/>
                <a:gd name="connsiteY7" fmla="*/ 72 h 168402"/>
                <a:gd name="connsiteX8" fmla="*/ 44957 w 208514"/>
                <a:gd name="connsiteY8" fmla="*/ 5003 h 168402"/>
                <a:gd name="connsiteX9" fmla="*/ 50777 w 208514"/>
                <a:gd name="connsiteY9" fmla="*/ 7716 h 168402"/>
                <a:gd name="connsiteX10" fmla="*/ 69756 w 208514"/>
                <a:gd name="connsiteY10" fmla="*/ 15606 h 168402"/>
                <a:gd name="connsiteX11" fmla="*/ 99616 w 208514"/>
                <a:gd name="connsiteY11" fmla="*/ 84397 h 168402"/>
                <a:gd name="connsiteX12" fmla="*/ 46223 w 208514"/>
                <a:gd name="connsiteY12" fmla="*/ 140366 h 168402"/>
                <a:gd name="connsiteX13" fmla="*/ 42933 w 208514"/>
                <a:gd name="connsiteY13" fmla="*/ 143078 h 168402"/>
                <a:gd name="connsiteX14" fmla="*/ 5734 w 208514"/>
                <a:gd name="connsiteY14" fmla="*/ 160831 h 168402"/>
                <a:gd name="connsiteX15" fmla="*/ 167 w 208514"/>
                <a:gd name="connsiteY15" fmla="*/ 165762 h 168402"/>
                <a:gd name="connsiteX16" fmla="*/ 3457 w 208514"/>
                <a:gd name="connsiteY16" fmla="*/ 168474 h 168402"/>
                <a:gd name="connsiteX17" fmla="*/ 27244 w 208514"/>
                <a:gd name="connsiteY17" fmla="*/ 167735 h 168402"/>
                <a:gd name="connsiteX18" fmla="*/ 55585 w 208514"/>
                <a:gd name="connsiteY18" fmla="*/ 168474 h 168402"/>
                <a:gd name="connsiteX19" fmla="*/ 60140 w 208514"/>
                <a:gd name="connsiteY19" fmla="*/ 163543 h 168402"/>
                <a:gd name="connsiteX20" fmla="*/ 57104 w 208514"/>
                <a:gd name="connsiteY20" fmla="*/ 160831 h 168402"/>
                <a:gd name="connsiteX21" fmla="*/ 46982 w 208514"/>
                <a:gd name="connsiteY21" fmla="*/ 153187 h 168402"/>
                <a:gd name="connsiteX22" fmla="*/ 53814 w 208514"/>
                <a:gd name="connsiteY22" fmla="*/ 142092 h 168402"/>
                <a:gd name="connsiteX23" fmla="*/ 79625 w 208514"/>
                <a:gd name="connsiteY23" fmla="*/ 115463 h 168402"/>
                <a:gd name="connsiteX24" fmla="*/ 102400 w 208514"/>
                <a:gd name="connsiteY24" fmla="*/ 91300 h 168402"/>
                <a:gd name="connsiteX25" fmla="*/ 127958 w 208514"/>
                <a:gd name="connsiteY25" fmla="*/ 150229 h 168402"/>
                <a:gd name="connsiteX26" fmla="*/ 129223 w 208514"/>
                <a:gd name="connsiteY26" fmla="*/ 153681 h 168402"/>
                <a:gd name="connsiteX27" fmla="*/ 114546 w 208514"/>
                <a:gd name="connsiteY27" fmla="*/ 160831 h 168402"/>
                <a:gd name="connsiteX28" fmla="*/ 109485 w 208514"/>
                <a:gd name="connsiteY28" fmla="*/ 165516 h 168402"/>
                <a:gd name="connsiteX29" fmla="*/ 113281 w 208514"/>
                <a:gd name="connsiteY29" fmla="*/ 168474 h 168402"/>
                <a:gd name="connsiteX30" fmla="*/ 145166 w 208514"/>
                <a:gd name="connsiteY30" fmla="*/ 167735 h 168402"/>
                <a:gd name="connsiteX31" fmla="*/ 173254 w 208514"/>
                <a:gd name="connsiteY31" fmla="*/ 168474 h 168402"/>
                <a:gd name="connsiteX32" fmla="*/ 178062 w 208514"/>
                <a:gd name="connsiteY32" fmla="*/ 163790 h 168402"/>
                <a:gd name="connsiteX33" fmla="*/ 173507 w 208514"/>
                <a:gd name="connsiteY33" fmla="*/ 160831 h 168402"/>
                <a:gd name="connsiteX34" fmla="*/ 151745 w 208514"/>
                <a:gd name="connsiteY34" fmla="*/ 149982 h 168402"/>
                <a:gd name="connsiteX35" fmla="*/ 119101 w 208514"/>
                <a:gd name="connsiteY35" fmla="*/ 73794 h 168402"/>
                <a:gd name="connsiteX36" fmla="*/ 170977 w 208514"/>
                <a:gd name="connsiteY36" fmla="*/ 20290 h 168402"/>
                <a:gd name="connsiteX37" fmla="*/ 203114 w 208514"/>
                <a:gd name="connsiteY37" fmla="*/ 7716 h 168402"/>
                <a:gd name="connsiteX38" fmla="*/ 208681 w 208514"/>
                <a:gd name="connsiteY38" fmla="*/ 2784 h 168402"/>
                <a:gd name="connsiteX39" fmla="*/ 205392 w 208514"/>
                <a:gd name="connsiteY39" fmla="*/ 72 h 168402"/>
                <a:gd name="connsiteX40" fmla="*/ 181605 w 208514"/>
                <a:gd name="connsiteY40" fmla="*/ 812 h 168402"/>
                <a:gd name="connsiteX41" fmla="*/ 153516 w 208514"/>
                <a:gd name="connsiteY41" fmla="*/ 72 h 168402"/>
                <a:gd name="connsiteX42" fmla="*/ 148708 w 208514"/>
                <a:gd name="connsiteY42" fmla="*/ 5003 h 168402"/>
                <a:gd name="connsiteX43" fmla="*/ 151745 w 208514"/>
                <a:gd name="connsiteY43" fmla="*/ 7716 h 168402"/>
                <a:gd name="connsiteX44" fmla="*/ 161867 w 208514"/>
                <a:gd name="connsiteY44" fmla="*/ 15359 h 168402"/>
                <a:gd name="connsiteX45" fmla="*/ 157059 w 208514"/>
                <a:gd name="connsiteY45" fmla="*/ 24235 h 168402"/>
                <a:gd name="connsiteX46" fmla="*/ 116065 w 208514"/>
                <a:gd name="connsiteY46" fmla="*/ 67137 h 168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208514" h="168402">
                  <a:moveTo>
                    <a:pt x="116065" y="67137"/>
                  </a:moveTo>
                  <a:lnTo>
                    <a:pt x="94808" y="18071"/>
                  </a:lnTo>
                  <a:cubicBezTo>
                    <a:pt x="94049" y="16099"/>
                    <a:pt x="93543" y="15112"/>
                    <a:pt x="93543" y="14866"/>
                  </a:cubicBezTo>
                  <a:cubicBezTo>
                    <a:pt x="93543" y="13386"/>
                    <a:pt x="97845" y="8702"/>
                    <a:pt x="108473" y="7716"/>
                  </a:cubicBezTo>
                  <a:cubicBezTo>
                    <a:pt x="111004" y="7469"/>
                    <a:pt x="113534" y="7222"/>
                    <a:pt x="113534" y="3031"/>
                  </a:cubicBezTo>
                  <a:cubicBezTo>
                    <a:pt x="113534" y="72"/>
                    <a:pt x="110498" y="72"/>
                    <a:pt x="109738" y="72"/>
                  </a:cubicBezTo>
                  <a:cubicBezTo>
                    <a:pt x="99363" y="72"/>
                    <a:pt x="88482" y="812"/>
                    <a:pt x="77854" y="812"/>
                  </a:cubicBezTo>
                  <a:cubicBezTo>
                    <a:pt x="71528" y="812"/>
                    <a:pt x="55838" y="72"/>
                    <a:pt x="49512" y="72"/>
                  </a:cubicBezTo>
                  <a:cubicBezTo>
                    <a:pt x="47994" y="72"/>
                    <a:pt x="44957" y="72"/>
                    <a:pt x="44957" y="5003"/>
                  </a:cubicBezTo>
                  <a:cubicBezTo>
                    <a:pt x="44957" y="7716"/>
                    <a:pt x="47488" y="7716"/>
                    <a:pt x="50777" y="7716"/>
                  </a:cubicBezTo>
                  <a:cubicBezTo>
                    <a:pt x="65961" y="7716"/>
                    <a:pt x="67479" y="10181"/>
                    <a:pt x="69756" y="15606"/>
                  </a:cubicBezTo>
                  <a:lnTo>
                    <a:pt x="99616" y="84397"/>
                  </a:lnTo>
                  <a:lnTo>
                    <a:pt x="46223" y="140366"/>
                  </a:lnTo>
                  <a:lnTo>
                    <a:pt x="42933" y="143078"/>
                  </a:lnTo>
                  <a:cubicBezTo>
                    <a:pt x="30533" y="156146"/>
                    <a:pt x="18640" y="160091"/>
                    <a:pt x="5734" y="160831"/>
                  </a:cubicBezTo>
                  <a:cubicBezTo>
                    <a:pt x="2445" y="161077"/>
                    <a:pt x="167" y="161077"/>
                    <a:pt x="167" y="165762"/>
                  </a:cubicBezTo>
                  <a:cubicBezTo>
                    <a:pt x="167" y="166009"/>
                    <a:pt x="167" y="168474"/>
                    <a:pt x="3457" y="168474"/>
                  </a:cubicBezTo>
                  <a:cubicBezTo>
                    <a:pt x="11048" y="168474"/>
                    <a:pt x="19399" y="167735"/>
                    <a:pt x="27244" y="167735"/>
                  </a:cubicBezTo>
                  <a:cubicBezTo>
                    <a:pt x="36607" y="167735"/>
                    <a:pt x="46476" y="168474"/>
                    <a:pt x="55585" y="168474"/>
                  </a:cubicBezTo>
                  <a:cubicBezTo>
                    <a:pt x="57104" y="168474"/>
                    <a:pt x="60140" y="168474"/>
                    <a:pt x="60140" y="163543"/>
                  </a:cubicBezTo>
                  <a:cubicBezTo>
                    <a:pt x="60140" y="161077"/>
                    <a:pt x="57610" y="160831"/>
                    <a:pt x="57104" y="160831"/>
                  </a:cubicBezTo>
                  <a:cubicBezTo>
                    <a:pt x="54826" y="160584"/>
                    <a:pt x="46982" y="160091"/>
                    <a:pt x="46982" y="153187"/>
                  </a:cubicBezTo>
                  <a:cubicBezTo>
                    <a:pt x="46982" y="149242"/>
                    <a:pt x="50777" y="145297"/>
                    <a:pt x="53814" y="142092"/>
                  </a:cubicBezTo>
                  <a:lnTo>
                    <a:pt x="79625" y="115463"/>
                  </a:lnTo>
                  <a:lnTo>
                    <a:pt x="102400" y="91300"/>
                  </a:lnTo>
                  <a:lnTo>
                    <a:pt x="127958" y="150229"/>
                  </a:lnTo>
                  <a:cubicBezTo>
                    <a:pt x="128970" y="152941"/>
                    <a:pt x="129223" y="153187"/>
                    <a:pt x="129223" y="153681"/>
                  </a:cubicBezTo>
                  <a:cubicBezTo>
                    <a:pt x="129223" y="155653"/>
                    <a:pt x="124415" y="159845"/>
                    <a:pt x="114546" y="160831"/>
                  </a:cubicBezTo>
                  <a:cubicBezTo>
                    <a:pt x="111763" y="161077"/>
                    <a:pt x="109485" y="161324"/>
                    <a:pt x="109485" y="165516"/>
                  </a:cubicBezTo>
                  <a:cubicBezTo>
                    <a:pt x="109485" y="168474"/>
                    <a:pt x="112269" y="168474"/>
                    <a:pt x="113281" y="168474"/>
                  </a:cubicBezTo>
                  <a:cubicBezTo>
                    <a:pt x="120367" y="168474"/>
                    <a:pt x="138080" y="167735"/>
                    <a:pt x="145166" y="167735"/>
                  </a:cubicBezTo>
                  <a:cubicBezTo>
                    <a:pt x="151492" y="167735"/>
                    <a:pt x="166928" y="168474"/>
                    <a:pt x="173254" y="168474"/>
                  </a:cubicBezTo>
                  <a:cubicBezTo>
                    <a:pt x="175026" y="168474"/>
                    <a:pt x="178062" y="168474"/>
                    <a:pt x="178062" y="163790"/>
                  </a:cubicBezTo>
                  <a:cubicBezTo>
                    <a:pt x="178062" y="160831"/>
                    <a:pt x="175532" y="160831"/>
                    <a:pt x="173507" y="160831"/>
                  </a:cubicBezTo>
                  <a:cubicBezTo>
                    <a:pt x="156553" y="160584"/>
                    <a:pt x="156047" y="159845"/>
                    <a:pt x="151745" y="149982"/>
                  </a:cubicBezTo>
                  <a:cubicBezTo>
                    <a:pt x="141876" y="127052"/>
                    <a:pt x="124921" y="88588"/>
                    <a:pt x="119101" y="73794"/>
                  </a:cubicBezTo>
                  <a:cubicBezTo>
                    <a:pt x="136309" y="56535"/>
                    <a:pt x="162879" y="27194"/>
                    <a:pt x="170977" y="20290"/>
                  </a:cubicBezTo>
                  <a:cubicBezTo>
                    <a:pt x="178315" y="14373"/>
                    <a:pt x="187931" y="8455"/>
                    <a:pt x="203114" y="7716"/>
                  </a:cubicBezTo>
                  <a:cubicBezTo>
                    <a:pt x="206404" y="7469"/>
                    <a:pt x="208681" y="7469"/>
                    <a:pt x="208681" y="2784"/>
                  </a:cubicBezTo>
                  <a:cubicBezTo>
                    <a:pt x="208681" y="2538"/>
                    <a:pt x="208681" y="72"/>
                    <a:pt x="205392" y="72"/>
                  </a:cubicBezTo>
                  <a:cubicBezTo>
                    <a:pt x="197800" y="72"/>
                    <a:pt x="189449" y="812"/>
                    <a:pt x="181605" y="812"/>
                  </a:cubicBezTo>
                  <a:cubicBezTo>
                    <a:pt x="172242" y="812"/>
                    <a:pt x="162626" y="72"/>
                    <a:pt x="153516" y="72"/>
                  </a:cubicBezTo>
                  <a:cubicBezTo>
                    <a:pt x="151998" y="72"/>
                    <a:pt x="148708" y="72"/>
                    <a:pt x="148708" y="5003"/>
                  </a:cubicBezTo>
                  <a:cubicBezTo>
                    <a:pt x="148708" y="6729"/>
                    <a:pt x="149973" y="7469"/>
                    <a:pt x="151745" y="7716"/>
                  </a:cubicBezTo>
                  <a:cubicBezTo>
                    <a:pt x="154022" y="7962"/>
                    <a:pt x="161867" y="8455"/>
                    <a:pt x="161867" y="15359"/>
                  </a:cubicBezTo>
                  <a:cubicBezTo>
                    <a:pt x="161867" y="18811"/>
                    <a:pt x="159083" y="22016"/>
                    <a:pt x="157059" y="24235"/>
                  </a:cubicBezTo>
                  <a:lnTo>
                    <a:pt x="116065" y="67137"/>
                  </a:lnTo>
                  <a:close/>
                </a:path>
              </a:pathLst>
            </a:custGeom>
            <a:solidFill>
              <a:srgbClr val="000000"/>
            </a:solidFill>
            <a:ln w="25374" cap="flat">
              <a:noFill/>
              <a:prstDash val="solid"/>
              <a:miter/>
            </a:ln>
          </p:spPr>
          <p:txBody>
            <a:bodyPr rtlCol="0" anchor="ctr"/>
            <a:lstStyle/>
            <a:p>
              <a:endParaRPr lang="en-CN"/>
            </a:p>
          </p:txBody>
        </p:sp>
        <p:sp>
          <p:nvSpPr>
            <p:cNvPr id="14" name="Freeform 13">
              <a:extLst>
                <a:ext uri="{FF2B5EF4-FFF2-40B4-BE49-F238E27FC236}">
                  <a16:creationId xmlns:a16="http://schemas.microsoft.com/office/drawing/2014/main" id="{D41B25B3-F0AD-BDD2-D14D-7B464BD57268}"/>
                </a:ext>
              </a:extLst>
            </p:cNvPr>
            <p:cNvSpPr/>
            <p:nvPr>
              <p:custDataLst>
                <p:tags r:id="rId4"/>
              </p:custDataLst>
            </p:nvPr>
          </p:nvSpPr>
          <p:spPr>
            <a:xfrm>
              <a:off x="4365952" y="5908815"/>
              <a:ext cx="27582" cy="153855"/>
            </a:xfrm>
            <a:custGeom>
              <a:avLst/>
              <a:gdLst>
                <a:gd name="connsiteX0" fmla="*/ 27000 w 27582"/>
                <a:gd name="connsiteY0" fmla="*/ 13140 h 153855"/>
                <a:gd name="connsiteX1" fmla="*/ 13588 w 27582"/>
                <a:gd name="connsiteY1" fmla="*/ 72 h 153855"/>
                <a:gd name="connsiteX2" fmla="*/ 176 w 27582"/>
                <a:gd name="connsiteY2" fmla="*/ 13140 h 153855"/>
                <a:gd name="connsiteX3" fmla="*/ 13588 w 27582"/>
                <a:gd name="connsiteY3" fmla="*/ 26208 h 153855"/>
                <a:gd name="connsiteX4" fmla="*/ 27000 w 27582"/>
                <a:gd name="connsiteY4" fmla="*/ 13140 h 153855"/>
                <a:gd name="connsiteX5" fmla="*/ 22192 w 27582"/>
                <a:gd name="connsiteY5" fmla="*/ 103628 h 153855"/>
                <a:gd name="connsiteX6" fmla="*/ 5996 w 27582"/>
                <a:gd name="connsiteY6" fmla="*/ 148010 h 153855"/>
                <a:gd name="connsiteX7" fmla="*/ 4225 w 27582"/>
                <a:gd name="connsiteY7" fmla="*/ 151215 h 153855"/>
                <a:gd name="connsiteX8" fmla="*/ 6756 w 27582"/>
                <a:gd name="connsiteY8" fmla="*/ 153927 h 153855"/>
                <a:gd name="connsiteX9" fmla="*/ 27759 w 27582"/>
                <a:gd name="connsiteY9" fmla="*/ 105601 h 153855"/>
                <a:gd name="connsiteX10" fmla="*/ 13588 w 27582"/>
                <a:gd name="connsiteY10" fmla="*/ 80205 h 153855"/>
                <a:gd name="connsiteX11" fmla="*/ 176 w 27582"/>
                <a:gd name="connsiteY11" fmla="*/ 93273 h 153855"/>
                <a:gd name="connsiteX12" fmla="*/ 13588 w 27582"/>
                <a:gd name="connsiteY12" fmla="*/ 106341 h 153855"/>
                <a:gd name="connsiteX13" fmla="*/ 15612 w 27582"/>
                <a:gd name="connsiteY13" fmla="*/ 106094 h 153855"/>
                <a:gd name="connsiteX14" fmla="*/ 22192 w 27582"/>
                <a:gd name="connsiteY14" fmla="*/ 103628 h 153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582" h="153855">
                  <a:moveTo>
                    <a:pt x="27000" y="13140"/>
                  </a:moveTo>
                  <a:cubicBezTo>
                    <a:pt x="27000" y="5990"/>
                    <a:pt x="20926" y="72"/>
                    <a:pt x="13588" y="72"/>
                  </a:cubicBezTo>
                  <a:cubicBezTo>
                    <a:pt x="6250" y="72"/>
                    <a:pt x="176" y="5990"/>
                    <a:pt x="176" y="13140"/>
                  </a:cubicBezTo>
                  <a:cubicBezTo>
                    <a:pt x="176" y="20290"/>
                    <a:pt x="6250" y="26208"/>
                    <a:pt x="13588" y="26208"/>
                  </a:cubicBezTo>
                  <a:cubicBezTo>
                    <a:pt x="20926" y="26208"/>
                    <a:pt x="27000" y="20290"/>
                    <a:pt x="27000" y="13140"/>
                  </a:cubicBezTo>
                  <a:close/>
                  <a:moveTo>
                    <a:pt x="22192" y="103628"/>
                  </a:moveTo>
                  <a:cubicBezTo>
                    <a:pt x="22192" y="110532"/>
                    <a:pt x="22192" y="129764"/>
                    <a:pt x="5996" y="148010"/>
                  </a:cubicBezTo>
                  <a:cubicBezTo>
                    <a:pt x="4225" y="149982"/>
                    <a:pt x="4225" y="150475"/>
                    <a:pt x="4225" y="151215"/>
                  </a:cubicBezTo>
                  <a:cubicBezTo>
                    <a:pt x="4225" y="152941"/>
                    <a:pt x="5490" y="153927"/>
                    <a:pt x="6756" y="153927"/>
                  </a:cubicBezTo>
                  <a:cubicBezTo>
                    <a:pt x="9539" y="153927"/>
                    <a:pt x="27759" y="134202"/>
                    <a:pt x="27759" y="105601"/>
                  </a:cubicBezTo>
                  <a:cubicBezTo>
                    <a:pt x="27759" y="98451"/>
                    <a:pt x="27253" y="80205"/>
                    <a:pt x="13588" y="80205"/>
                  </a:cubicBezTo>
                  <a:cubicBezTo>
                    <a:pt x="4731" y="80205"/>
                    <a:pt x="176" y="86862"/>
                    <a:pt x="176" y="93273"/>
                  </a:cubicBezTo>
                  <a:cubicBezTo>
                    <a:pt x="176" y="99683"/>
                    <a:pt x="4478" y="106341"/>
                    <a:pt x="13588" y="106341"/>
                  </a:cubicBezTo>
                  <a:cubicBezTo>
                    <a:pt x="14853" y="106341"/>
                    <a:pt x="15359" y="106341"/>
                    <a:pt x="15612" y="106094"/>
                  </a:cubicBezTo>
                  <a:cubicBezTo>
                    <a:pt x="17384" y="105847"/>
                    <a:pt x="20167" y="105354"/>
                    <a:pt x="22192" y="103628"/>
                  </a:cubicBezTo>
                  <a:close/>
                </a:path>
              </a:pathLst>
            </a:custGeom>
            <a:solidFill>
              <a:srgbClr val="000000"/>
            </a:solidFill>
            <a:ln w="25374" cap="flat">
              <a:noFill/>
              <a:prstDash val="solid"/>
              <a:miter/>
            </a:ln>
          </p:spPr>
          <p:txBody>
            <a:bodyPr rtlCol="0" anchor="ctr"/>
            <a:lstStyle/>
            <a:p>
              <a:endParaRPr lang="en-CN"/>
            </a:p>
          </p:txBody>
        </p:sp>
        <p:sp>
          <p:nvSpPr>
            <p:cNvPr id="15" name="Freeform 14">
              <a:extLst>
                <a:ext uri="{FF2B5EF4-FFF2-40B4-BE49-F238E27FC236}">
                  <a16:creationId xmlns:a16="http://schemas.microsoft.com/office/drawing/2014/main" id="{62CD77BF-B9FF-4F99-E904-4B784D1F369B}"/>
                </a:ext>
              </a:extLst>
            </p:cNvPr>
            <p:cNvSpPr/>
            <p:nvPr>
              <p:custDataLst>
                <p:tags r:id="rId5"/>
              </p:custDataLst>
            </p:nvPr>
          </p:nvSpPr>
          <p:spPr>
            <a:xfrm>
              <a:off x="4462729" y="5848161"/>
              <a:ext cx="172074" cy="166922"/>
            </a:xfrm>
            <a:custGeom>
              <a:avLst/>
              <a:gdLst>
                <a:gd name="connsiteX0" fmla="*/ 102160 w 172074"/>
                <a:gd name="connsiteY0" fmla="*/ 17331 h 166922"/>
                <a:gd name="connsiteX1" fmla="*/ 107980 w 172074"/>
                <a:gd name="connsiteY1" fmla="*/ 8209 h 166922"/>
                <a:gd name="connsiteX2" fmla="*/ 123923 w 172074"/>
                <a:gd name="connsiteY2" fmla="*/ 7716 h 166922"/>
                <a:gd name="connsiteX3" fmla="*/ 160868 w 172074"/>
                <a:gd name="connsiteY3" fmla="*/ 27934 h 166922"/>
                <a:gd name="connsiteX4" fmla="*/ 158844 w 172074"/>
                <a:gd name="connsiteY4" fmla="*/ 47659 h 166922"/>
                <a:gd name="connsiteX5" fmla="*/ 158085 w 172074"/>
                <a:gd name="connsiteY5" fmla="*/ 52343 h 166922"/>
                <a:gd name="connsiteX6" fmla="*/ 161121 w 172074"/>
                <a:gd name="connsiteY6" fmla="*/ 55549 h 166922"/>
                <a:gd name="connsiteX7" fmla="*/ 164917 w 172074"/>
                <a:gd name="connsiteY7" fmla="*/ 49878 h 166922"/>
                <a:gd name="connsiteX8" fmla="*/ 171749 w 172074"/>
                <a:gd name="connsiteY8" fmla="*/ 6976 h 166922"/>
                <a:gd name="connsiteX9" fmla="*/ 172255 w 172074"/>
                <a:gd name="connsiteY9" fmla="*/ 2784 h 166922"/>
                <a:gd name="connsiteX10" fmla="*/ 165423 w 172074"/>
                <a:gd name="connsiteY10" fmla="*/ 72 h 166922"/>
                <a:gd name="connsiteX11" fmla="*/ 24980 w 172074"/>
                <a:gd name="connsiteY11" fmla="*/ 72 h 166922"/>
                <a:gd name="connsiteX12" fmla="*/ 16882 w 172074"/>
                <a:gd name="connsiteY12" fmla="*/ 5003 h 166922"/>
                <a:gd name="connsiteX13" fmla="*/ 1699 w 172074"/>
                <a:gd name="connsiteY13" fmla="*/ 48398 h 166922"/>
                <a:gd name="connsiteX14" fmla="*/ 181 w 172074"/>
                <a:gd name="connsiteY14" fmla="*/ 52837 h 166922"/>
                <a:gd name="connsiteX15" fmla="*/ 3217 w 172074"/>
                <a:gd name="connsiteY15" fmla="*/ 55549 h 166922"/>
                <a:gd name="connsiteX16" fmla="*/ 7519 w 172074"/>
                <a:gd name="connsiteY16" fmla="*/ 50371 h 166922"/>
                <a:gd name="connsiteX17" fmla="*/ 65215 w 172074"/>
                <a:gd name="connsiteY17" fmla="*/ 7716 h 166922"/>
                <a:gd name="connsiteX18" fmla="*/ 75084 w 172074"/>
                <a:gd name="connsiteY18" fmla="*/ 7716 h 166922"/>
                <a:gd name="connsiteX19" fmla="*/ 82169 w 172074"/>
                <a:gd name="connsiteY19" fmla="*/ 10674 h 166922"/>
                <a:gd name="connsiteX20" fmla="*/ 81157 w 172074"/>
                <a:gd name="connsiteY20" fmla="*/ 15852 h 166922"/>
                <a:gd name="connsiteX21" fmla="*/ 47248 w 172074"/>
                <a:gd name="connsiteY21" fmla="*/ 147517 h 166922"/>
                <a:gd name="connsiteX22" fmla="*/ 17135 w 172074"/>
                <a:gd name="connsiteY22" fmla="*/ 159352 h 166922"/>
                <a:gd name="connsiteX23" fmla="*/ 6507 w 172074"/>
                <a:gd name="connsiteY23" fmla="*/ 164036 h 166922"/>
                <a:gd name="connsiteX24" fmla="*/ 10809 w 172074"/>
                <a:gd name="connsiteY24" fmla="*/ 166995 h 166922"/>
                <a:gd name="connsiteX25" fmla="*/ 31559 w 172074"/>
                <a:gd name="connsiteY25" fmla="*/ 166502 h 166922"/>
                <a:gd name="connsiteX26" fmla="*/ 53068 w 172074"/>
                <a:gd name="connsiteY26" fmla="*/ 166255 h 166922"/>
                <a:gd name="connsiteX27" fmla="*/ 74072 w 172074"/>
                <a:gd name="connsiteY27" fmla="*/ 166502 h 166922"/>
                <a:gd name="connsiteX28" fmla="*/ 96087 w 172074"/>
                <a:gd name="connsiteY28" fmla="*/ 166995 h 166922"/>
                <a:gd name="connsiteX29" fmla="*/ 101654 w 172074"/>
                <a:gd name="connsiteY29" fmla="*/ 162064 h 166922"/>
                <a:gd name="connsiteX30" fmla="*/ 93050 w 172074"/>
                <a:gd name="connsiteY30" fmla="*/ 159352 h 166922"/>
                <a:gd name="connsiteX31" fmla="*/ 76855 w 172074"/>
                <a:gd name="connsiteY31" fmla="*/ 158858 h 166922"/>
                <a:gd name="connsiteX32" fmla="*/ 67492 w 172074"/>
                <a:gd name="connsiteY32" fmla="*/ 153434 h 166922"/>
                <a:gd name="connsiteX33" fmla="*/ 68505 w 172074"/>
                <a:gd name="connsiteY33" fmla="*/ 148256 h 166922"/>
                <a:gd name="connsiteX34" fmla="*/ 102160 w 172074"/>
                <a:gd name="connsiteY34" fmla="*/ 17331 h 166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72074" h="166922">
                  <a:moveTo>
                    <a:pt x="102160" y="17331"/>
                  </a:moveTo>
                  <a:cubicBezTo>
                    <a:pt x="103932" y="10428"/>
                    <a:pt x="104944" y="8948"/>
                    <a:pt x="107980" y="8209"/>
                  </a:cubicBezTo>
                  <a:cubicBezTo>
                    <a:pt x="110258" y="7716"/>
                    <a:pt x="118609" y="7716"/>
                    <a:pt x="123923" y="7716"/>
                  </a:cubicBezTo>
                  <a:cubicBezTo>
                    <a:pt x="149481" y="7716"/>
                    <a:pt x="160868" y="8702"/>
                    <a:pt x="160868" y="27934"/>
                  </a:cubicBezTo>
                  <a:cubicBezTo>
                    <a:pt x="160868" y="31632"/>
                    <a:pt x="159856" y="41248"/>
                    <a:pt x="158844" y="47659"/>
                  </a:cubicBezTo>
                  <a:cubicBezTo>
                    <a:pt x="158591" y="48645"/>
                    <a:pt x="158085" y="51604"/>
                    <a:pt x="158085" y="52343"/>
                  </a:cubicBezTo>
                  <a:cubicBezTo>
                    <a:pt x="158085" y="53823"/>
                    <a:pt x="158844" y="55549"/>
                    <a:pt x="161121" y="55549"/>
                  </a:cubicBezTo>
                  <a:cubicBezTo>
                    <a:pt x="163905" y="55549"/>
                    <a:pt x="164411" y="53576"/>
                    <a:pt x="164917" y="49878"/>
                  </a:cubicBezTo>
                  <a:lnTo>
                    <a:pt x="171749" y="6976"/>
                  </a:lnTo>
                  <a:cubicBezTo>
                    <a:pt x="172002" y="5990"/>
                    <a:pt x="172255" y="3524"/>
                    <a:pt x="172255" y="2784"/>
                  </a:cubicBezTo>
                  <a:cubicBezTo>
                    <a:pt x="172255" y="72"/>
                    <a:pt x="169725" y="72"/>
                    <a:pt x="165423" y="72"/>
                  </a:cubicBezTo>
                  <a:lnTo>
                    <a:pt x="24980" y="72"/>
                  </a:lnTo>
                  <a:cubicBezTo>
                    <a:pt x="18907" y="72"/>
                    <a:pt x="18653" y="319"/>
                    <a:pt x="16882" y="5003"/>
                  </a:cubicBezTo>
                  <a:lnTo>
                    <a:pt x="1699" y="48398"/>
                  </a:lnTo>
                  <a:cubicBezTo>
                    <a:pt x="1446" y="48891"/>
                    <a:pt x="181" y="52343"/>
                    <a:pt x="181" y="52837"/>
                  </a:cubicBezTo>
                  <a:cubicBezTo>
                    <a:pt x="181" y="54316"/>
                    <a:pt x="1446" y="55549"/>
                    <a:pt x="3217" y="55549"/>
                  </a:cubicBezTo>
                  <a:cubicBezTo>
                    <a:pt x="5748" y="55549"/>
                    <a:pt x="6001" y="54316"/>
                    <a:pt x="7519" y="50371"/>
                  </a:cubicBezTo>
                  <a:cubicBezTo>
                    <a:pt x="21184" y="12154"/>
                    <a:pt x="27763" y="7716"/>
                    <a:pt x="65215" y="7716"/>
                  </a:cubicBezTo>
                  <a:lnTo>
                    <a:pt x="75084" y="7716"/>
                  </a:lnTo>
                  <a:cubicBezTo>
                    <a:pt x="82169" y="7716"/>
                    <a:pt x="82169" y="8702"/>
                    <a:pt x="82169" y="10674"/>
                  </a:cubicBezTo>
                  <a:cubicBezTo>
                    <a:pt x="82169" y="12154"/>
                    <a:pt x="81410" y="15112"/>
                    <a:pt x="81157" y="15852"/>
                  </a:cubicBezTo>
                  <a:lnTo>
                    <a:pt x="47248" y="147517"/>
                  </a:lnTo>
                  <a:cubicBezTo>
                    <a:pt x="44971" y="156639"/>
                    <a:pt x="44212" y="159352"/>
                    <a:pt x="17135" y="159352"/>
                  </a:cubicBezTo>
                  <a:cubicBezTo>
                    <a:pt x="8025" y="159352"/>
                    <a:pt x="6507" y="159352"/>
                    <a:pt x="6507" y="164036"/>
                  </a:cubicBezTo>
                  <a:cubicBezTo>
                    <a:pt x="6507" y="166995"/>
                    <a:pt x="9291" y="166995"/>
                    <a:pt x="10809" y="166995"/>
                  </a:cubicBezTo>
                  <a:cubicBezTo>
                    <a:pt x="17641" y="166995"/>
                    <a:pt x="24727" y="166502"/>
                    <a:pt x="31559" y="166502"/>
                  </a:cubicBezTo>
                  <a:cubicBezTo>
                    <a:pt x="38644" y="166502"/>
                    <a:pt x="45983" y="166255"/>
                    <a:pt x="53068" y="166255"/>
                  </a:cubicBezTo>
                  <a:cubicBezTo>
                    <a:pt x="60154" y="166255"/>
                    <a:pt x="67239" y="166502"/>
                    <a:pt x="74072" y="166502"/>
                  </a:cubicBezTo>
                  <a:cubicBezTo>
                    <a:pt x="81410" y="166502"/>
                    <a:pt x="89002" y="166995"/>
                    <a:pt x="96087" y="166995"/>
                  </a:cubicBezTo>
                  <a:cubicBezTo>
                    <a:pt x="98618" y="166995"/>
                    <a:pt x="101654" y="166995"/>
                    <a:pt x="101654" y="162064"/>
                  </a:cubicBezTo>
                  <a:cubicBezTo>
                    <a:pt x="101654" y="159352"/>
                    <a:pt x="99630" y="159352"/>
                    <a:pt x="93050" y="159352"/>
                  </a:cubicBezTo>
                  <a:cubicBezTo>
                    <a:pt x="86724" y="159352"/>
                    <a:pt x="83435" y="159352"/>
                    <a:pt x="76855" y="158858"/>
                  </a:cubicBezTo>
                  <a:cubicBezTo>
                    <a:pt x="69517" y="158119"/>
                    <a:pt x="67492" y="157379"/>
                    <a:pt x="67492" y="153434"/>
                  </a:cubicBezTo>
                  <a:cubicBezTo>
                    <a:pt x="67492" y="153187"/>
                    <a:pt x="67492" y="151955"/>
                    <a:pt x="68505" y="148256"/>
                  </a:cubicBezTo>
                  <a:lnTo>
                    <a:pt x="102160" y="17331"/>
                  </a:lnTo>
                  <a:close/>
                </a:path>
              </a:pathLst>
            </a:custGeom>
            <a:solidFill>
              <a:srgbClr val="000000"/>
            </a:solidFill>
            <a:ln w="25374" cap="flat">
              <a:noFill/>
              <a:prstDash val="solid"/>
              <a:miter/>
            </a:ln>
          </p:spPr>
          <p:txBody>
            <a:bodyPr rtlCol="0" anchor="ctr"/>
            <a:lstStyle/>
            <a:p>
              <a:endParaRPr lang="en-CN"/>
            </a:p>
          </p:txBody>
        </p:sp>
        <p:sp>
          <p:nvSpPr>
            <p:cNvPr id="16" name="Freeform 15">
              <a:extLst>
                <a:ext uri="{FF2B5EF4-FFF2-40B4-BE49-F238E27FC236}">
                  <a16:creationId xmlns:a16="http://schemas.microsoft.com/office/drawing/2014/main" id="{F8BB10E3-8105-45AA-66EF-7A65EC3D55CE}"/>
                </a:ext>
              </a:extLst>
            </p:cNvPr>
            <p:cNvSpPr/>
            <p:nvPr>
              <p:custDataLst>
                <p:tags r:id="rId6"/>
              </p:custDataLst>
            </p:nvPr>
          </p:nvSpPr>
          <p:spPr>
            <a:xfrm>
              <a:off x="4654103" y="5830162"/>
              <a:ext cx="58707" cy="246562"/>
            </a:xfrm>
            <a:custGeom>
              <a:avLst/>
              <a:gdLst>
                <a:gd name="connsiteX0" fmla="*/ 58896 w 58707"/>
                <a:gd name="connsiteY0" fmla="*/ 123353 h 246562"/>
                <a:gd name="connsiteX1" fmla="*/ 42194 w 58707"/>
                <a:gd name="connsiteY1" fmla="*/ 46426 h 246562"/>
                <a:gd name="connsiteX2" fmla="*/ 2718 w 58707"/>
                <a:gd name="connsiteY2" fmla="*/ 72 h 246562"/>
                <a:gd name="connsiteX3" fmla="*/ 188 w 58707"/>
                <a:gd name="connsiteY3" fmla="*/ 2538 h 246562"/>
                <a:gd name="connsiteX4" fmla="*/ 4996 w 58707"/>
                <a:gd name="connsiteY4" fmla="*/ 8209 h 246562"/>
                <a:gd name="connsiteX5" fmla="*/ 44219 w 58707"/>
                <a:gd name="connsiteY5" fmla="*/ 123353 h 246562"/>
                <a:gd name="connsiteX6" fmla="*/ 3478 w 58707"/>
                <a:gd name="connsiteY6" fmla="*/ 239978 h 246562"/>
                <a:gd name="connsiteX7" fmla="*/ 188 w 58707"/>
                <a:gd name="connsiteY7" fmla="*/ 244169 h 246562"/>
                <a:gd name="connsiteX8" fmla="*/ 2718 w 58707"/>
                <a:gd name="connsiteY8" fmla="*/ 246635 h 246562"/>
                <a:gd name="connsiteX9" fmla="*/ 42954 w 58707"/>
                <a:gd name="connsiteY9" fmla="*/ 198555 h 246562"/>
                <a:gd name="connsiteX10" fmla="*/ 58896 w 58707"/>
                <a:gd name="connsiteY10" fmla="*/ 123353 h 24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562">
                  <a:moveTo>
                    <a:pt x="58896" y="123353"/>
                  </a:moveTo>
                  <a:cubicBezTo>
                    <a:pt x="58896" y="104122"/>
                    <a:pt x="56112" y="74287"/>
                    <a:pt x="42194" y="46426"/>
                  </a:cubicBezTo>
                  <a:cubicBezTo>
                    <a:pt x="27011" y="16099"/>
                    <a:pt x="5249" y="72"/>
                    <a:pt x="2718" y="72"/>
                  </a:cubicBezTo>
                  <a:cubicBezTo>
                    <a:pt x="1200" y="72"/>
                    <a:pt x="188" y="1058"/>
                    <a:pt x="188" y="2538"/>
                  </a:cubicBezTo>
                  <a:cubicBezTo>
                    <a:pt x="188" y="3277"/>
                    <a:pt x="188" y="3771"/>
                    <a:pt x="4996" y="8209"/>
                  </a:cubicBezTo>
                  <a:cubicBezTo>
                    <a:pt x="29795" y="32618"/>
                    <a:pt x="44219" y="71822"/>
                    <a:pt x="44219" y="123353"/>
                  </a:cubicBezTo>
                  <a:cubicBezTo>
                    <a:pt x="44219" y="165516"/>
                    <a:pt x="34856" y="208911"/>
                    <a:pt x="3478" y="239978"/>
                  </a:cubicBezTo>
                  <a:cubicBezTo>
                    <a:pt x="188" y="242936"/>
                    <a:pt x="188" y="243429"/>
                    <a:pt x="188" y="244169"/>
                  </a:cubicBezTo>
                  <a:cubicBezTo>
                    <a:pt x="188" y="245648"/>
                    <a:pt x="1200" y="246635"/>
                    <a:pt x="2718" y="246635"/>
                  </a:cubicBezTo>
                  <a:cubicBezTo>
                    <a:pt x="5249" y="246635"/>
                    <a:pt x="28024" y="229868"/>
                    <a:pt x="42954" y="198555"/>
                  </a:cubicBezTo>
                  <a:cubicBezTo>
                    <a:pt x="55859" y="171433"/>
                    <a:pt x="58896" y="144065"/>
                    <a:pt x="58896" y="123353"/>
                  </a:cubicBezTo>
                  <a:close/>
                </a:path>
              </a:pathLst>
            </a:custGeom>
            <a:solidFill>
              <a:srgbClr val="000000"/>
            </a:solidFill>
            <a:ln w="25374" cap="flat">
              <a:noFill/>
              <a:prstDash val="solid"/>
              <a:miter/>
            </a:ln>
          </p:spPr>
          <p:txBody>
            <a:bodyPr rtlCol="0" anchor="ctr"/>
            <a:lstStyle/>
            <a:p>
              <a:endParaRPr lang="en-CN"/>
            </a:p>
          </p:txBody>
        </p:sp>
        <p:sp>
          <p:nvSpPr>
            <p:cNvPr id="17" name="Freeform 16">
              <a:extLst>
                <a:ext uri="{FF2B5EF4-FFF2-40B4-BE49-F238E27FC236}">
                  <a16:creationId xmlns:a16="http://schemas.microsoft.com/office/drawing/2014/main" id="{647224D0-FE3A-59E8-E9B5-19339AA28FE1}"/>
                </a:ext>
              </a:extLst>
            </p:cNvPr>
            <p:cNvSpPr/>
            <p:nvPr>
              <p:custDataLst>
                <p:tags r:id="rId7"/>
              </p:custDataLst>
            </p:nvPr>
          </p:nvSpPr>
          <p:spPr>
            <a:xfrm>
              <a:off x="4822548" y="5924595"/>
              <a:ext cx="168278" cy="57695"/>
            </a:xfrm>
            <a:custGeom>
              <a:avLst/>
              <a:gdLst>
                <a:gd name="connsiteX0" fmla="*/ 159870 w 168278"/>
                <a:gd name="connsiteY0" fmla="*/ 9935 h 57695"/>
                <a:gd name="connsiteX1" fmla="*/ 168474 w 168278"/>
                <a:gd name="connsiteY1" fmla="*/ 5003 h 57695"/>
                <a:gd name="connsiteX2" fmla="*/ 160123 w 168278"/>
                <a:gd name="connsiteY2" fmla="*/ 72 h 57695"/>
                <a:gd name="connsiteX3" fmla="*/ 8545 w 168278"/>
                <a:gd name="connsiteY3" fmla="*/ 72 h 57695"/>
                <a:gd name="connsiteX4" fmla="*/ 195 w 168278"/>
                <a:gd name="connsiteY4" fmla="*/ 5003 h 57695"/>
                <a:gd name="connsiteX5" fmla="*/ 8798 w 168278"/>
                <a:gd name="connsiteY5" fmla="*/ 9935 h 57695"/>
                <a:gd name="connsiteX6" fmla="*/ 159870 w 168278"/>
                <a:gd name="connsiteY6" fmla="*/ 9935 h 57695"/>
                <a:gd name="connsiteX7" fmla="*/ 160123 w 168278"/>
                <a:gd name="connsiteY7" fmla="*/ 57768 h 57695"/>
                <a:gd name="connsiteX8" fmla="*/ 168474 w 168278"/>
                <a:gd name="connsiteY8" fmla="*/ 52837 h 57695"/>
                <a:gd name="connsiteX9" fmla="*/ 159870 w 168278"/>
                <a:gd name="connsiteY9" fmla="*/ 47905 h 57695"/>
                <a:gd name="connsiteX10" fmla="*/ 8798 w 168278"/>
                <a:gd name="connsiteY10" fmla="*/ 47905 h 57695"/>
                <a:gd name="connsiteX11" fmla="*/ 195 w 168278"/>
                <a:gd name="connsiteY11" fmla="*/ 52837 h 57695"/>
                <a:gd name="connsiteX12" fmla="*/ 8545 w 168278"/>
                <a:gd name="connsiteY12" fmla="*/ 57768 h 57695"/>
                <a:gd name="connsiteX13" fmla="*/ 160123 w 168278"/>
                <a:gd name="connsiteY13" fmla="*/ 57768 h 57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7695">
                  <a:moveTo>
                    <a:pt x="159870" y="9935"/>
                  </a:moveTo>
                  <a:cubicBezTo>
                    <a:pt x="163666" y="9935"/>
                    <a:pt x="168474" y="9935"/>
                    <a:pt x="168474" y="5003"/>
                  </a:cubicBezTo>
                  <a:cubicBezTo>
                    <a:pt x="168474" y="72"/>
                    <a:pt x="163666" y="72"/>
                    <a:pt x="160123" y="72"/>
                  </a:cubicBezTo>
                  <a:lnTo>
                    <a:pt x="8545" y="72"/>
                  </a:lnTo>
                  <a:cubicBezTo>
                    <a:pt x="5003" y="72"/>
                    <a:pt x="195" y="72"/>
                    <a:pt x="195" y="5003"/>
                  </a:cubicBezTo>
                  <a:cubicBezTo>
                    <a:pt x="195" y="9935"/>
                    <a:pt x="5003" y="9935"/>
                    <a:pt x="8798" y="9935"/>
                  </a:cubicBezTo>
                  <a:lnTo>
                    <a:pt x="159870" y="9935"/>
                  </a:lnTo>
                  <a:close/>
                  <a:moveTo>
                    <a:pt x="160123" y="57768"/>
                  </a:moveTo>
                  <a:cubicBezTo>
                    <a:pt x="163666" y="57768"/>
                    <a:pt x="168474" y="57768"/>
                    <a:pt x="168474" y="52837"/>
                  </a:cubicBezTo>
                  <a:cubicBezTo>
                    <a:pt x="168474" y="47905"/>
                    <a:pt x="163666" y="47905"/>
                    <a:pt x="159870" y="47905"/>
                  </a:cubicBezTo>
                  <a:lnTo>
                    <a:pt x="8798" y="47905"/>
                  </a:lnTo>
                  <a:cubicBezTo>
                    <a:pt x="5003" y="47905"/>
                    <a:pt x="195" y="47905"/>
                    <a:pt x="195" y="52837"/>
                  </a:cubicBezTo>
                  <a:cubicBezTo>
                    <a:pt x="195" y="57768"/>
                    <a:pt x="5003" y="57768"/>
                    <a:pt x="8545" y="57768"/>
                  </a:cubicBezTo>
                  <a:lnTo>
                    <a:pt x="160123" y="57768"/>
                  </a:lnTo>
                  <a:close/>
                </a:path>
              </a:pathLst>
            </a:custGeom>
            <a:solidFill>
              <a:srgbClr val="000000"/>
            </a:solidFill>
            <a:ln w="25374" cap="flat">
              <a:noFill/>
              <a:prstDash val="solid"/>
              <a:miter/>
            </a:ln>
          </p:spPr>
          <p:txBody>
            <a:bodyPr rtlCol="0" anchor="ctr"/>
            <a:lstStyle/>
            <a:p>
              <a:endParaRPr lang="en-CN"/>
            </a:p>
          </p:txBody>
        </p:sp>
        <p:sp>
          <p:nvSpPr>
            <p:cNvPr id="18" name="Freeform 17">
              <a:extLst>
                <a:ext uri="{FF2B5EF4-FFF2-40B4-BE49-F238E27FC236}">
                  <a16:creationId xmlns:a16="http://schemas.microsoft.com/office/drawing/2014/main" id="{325AACF8-C44A-E894-CCCE-C13298757A98}"/>
                </a:ext>
              </a:extLst>
            </p:cNvPr>
            <p:cNvSpPr/>
            <p:nvPr>
              <p:custDataLst>
                <p:tags r:id="rId8"/>
              </p:custDataLst>
            </p:nvPr>
          </p:nvSpPr>
          <p:spPr>
            <a:xfrm>
              <a:off x="5079029" y="5846188"/>
              <a:ext cx="158156" cy="168895"/>
            </a:xfrm>
            <a:custGeom>
              <a:avLst/>
              <a:gdLst>
                <a:gd name="connsiteX0" fmla="*/ 62203 w 158156"/>
                <a:gd name="connsiteY0" fmla="*/ 86122 h 168895"/>
                <a:gd name="connsiteX1" fmla="*/ 89532 w 158156"/>
                <a:gd name="connsiteY1" fmla="*/ 91300 h 168895"/>
                <a:gd name="connsiteX2" fmla="*/ 102691 w 158156"/>
                <a:gd name="connsiteY2" fmla="*/ 113737 h 168895"/>
                <a:gd name="connsiteX3" fmla="*/ 107246 w 158156"/>
                <a:gd name="connsiteY3" fmla="*/ 120395 h 168895"/>
                <a:gd name="connsiteX4" fmla="*/ 111548 w 158156"/>
                <a:gd name="connsiteY4" fmla="*/ 112505 h 168895"/>
                <a:gd name="connsiteX5" fmla="*/ 111548 w 158156"/>
                <a:gd name="connsiteY5" fmla="*/ 45686 h 168895"/>
                <a:gd name="connsiteX6" fmla="*/ 107246 w 158156"/>
                <a:gd name="connsiteY6" fmla="*/ 37796 h 168895"/>
                <a:gd name="connsiteX7" fmla="*/ 102691 w 158156"/>
                <a:gd name="connsiteY7" fmla="*/ 43467 h 168895"/>
                <a:gd name="connsiteX8" fmla="*/ 62203 w 158156"/>
                <a:gd name="connsiteY8" fmla="*/ 77246 h 168895"/>
                <a:gd name="connsiteX9" fmla="*/ 62203 w 158156"/>
                <a:gd name="connsiteY9" fmla="*/ 25222 h 168895"/>
                <a:gd name="connsiteX10" fmla="*/ 73084 w 158156"/>
                <a:gd name="connsiteY10" fmla="*/ 8702 h 168895"/>
                <a:gd name="connsiteX11" fmla="*/ 85230 w 158156"/>
                <a:gd name="connsiteY11" fmla="*/ 8702 h 168895"/>
                <a:gd name="connsiteX12" fmla="*/ 137865 w 158156"/>
                <a:gd name="connsiteY12" fmla="*/ 42727 h 168895"/>
                <a:gd name="connsiteX13" fmla="*/ 142420 w 158156"/>
                <a:gd name="connsiteY13" fmla="*/ 48398 h 168895"/>
                <a:gd name="connsiteX14" fmla="*/ 146722 w 158156"/>
                <a:gd name="connsiteY14" fmla="*/ 40262 h 168895"/>
                <a:gd name="connsiteX15" fmla="*/ 146722 w 158156"/>
                <a:gd name="connsiteY15" fmla="*/ 8209 h 168895"/>
                <a:gd name="connsiteX16" fmla="*/ 138371 w 158156"/>
                <a:gd name="connsiteY16" fmla="*/ 72 h 168895"/>
                <a:gd name="connsiteX17" fmla="*/ 8809 w 158156"/>
                <a:gd name="connsiteY17" fmla="*/ 72 h 168895"/>
                <a:gd name="connsiteX18" fmla="*/ 205 w 158156"/>
                <a:gd name="connsiteY18" fmla="*/ 4510 h 168895"/>
                <a:gd name="connsiteX19" fmla="*/ 7037 w 158156"/>
                <a:gd name="connsiteY19" fmla="*/ 8702 h 168895"/>
                <a:gd name="connsiteX20" fmla="*/ 22474 w 158156"/>
                <a:gd name="connsiteY20" fmla="*/ 22756 h 168895"/>
                <a:gd name="connsiteX21" fmla="*/ 22474 w 158156"/>
                <a:gd name="connsiteY21" fmla="*/ 146284 h 168895"/>
                <a:gd name="connsiteX22" fmla="*/ 8303 w 158156"/>
                <a:gd name="connsiteY22" fmla="*/ 160338 h 168895"/>
                <a:gd name="connsiteX23" fmla="*/ 205 w 158156"/>
                <a:gd name="connsiteY23" fmla="*/ 164529 h 168895"/>
                <a:gd name="connsiteX24" fmla="*/ 8809 w 158156"/>
                <a:gd name="connsiteY24" fmla="*/ 168967 h 168895"/>
                <a:gd name="connsiteX25" fmla="*/ 142926 w 158156"/>
                <a:gd name="connsiteY25" fmla="*/ 168967 h 168895"/>
                <a:gd name="connsiteX26" fmla="*/ 151024 w 158156"/>
                <a:gd name="connsiteY26" fmla="*/ 165516 h 168895"/>
                <a:gd name="connsiteX27" fmla="*/ 158362 w 158156"/>
                <a:gd name="connsiteY27" fmla="*/ 122860 h 168895"/>
                <a:gd name="connsiteX28" fmla="*/ 154060 w 158156"/>
                <a:gd name="connsiteY28" fmla="*/ 118422 h 168895"/>
                <a:gd name="connsiteX29" fmla="*/ 149505 w 158156"/>
                <a:gd name="connsiteY29" fmla="*/ 121874 h 168895"/>
                <a:gd name="connsiteX30" fmla="*/ 126984 w 158156"/>
                <a:gd name="connsiteY30" fmla="*/ 149242 h 168895"/>
                <a:gd name="connsiteX31" fmla="*/ 87002 w 158156"/>
                <a:gd name="connsiteY31" fmla="*/ 160338 h 168895"/>
                <a:gd name="connsiteX32" fmla="*/ 73084 w 158156"/>
                <a:gd name="connsiteY32" fmla="*/ 160338 h 168895"/>
                <a:gd name="connsiteX33" fmla="*/ 62203 w 158156"/>
                <a:gd name="connsiteY33" fmla="*/ 143818 h 168895"/>
                <a:gd name="connsiteX34" fmla="*/ 62203 w 158156"/>
                <a:gd name="connsiteY34" fmla="*/ 86122 h 168895"/>
                <a:gd name="connsiteX35" fmla="*/ 137865 w 158156"/>
                <a:gd name="connsiteY35" fmla="*/ 8702 h 168895"/>
                <a:gd name="connsiteX36" fmla="*/ 137865 w 158156"/>
                <a:gd name="connsiteY36" fmla="*/ 20537 h 168895"/>
                <a:gd name="connsiteX37" fmla="*/ 123441 w 158156"/>
                <a:gd name="connsiteY37" fmla="*/ 8702 h 168895"/>
                <a:gd name="connsiteX38" fmla="*/ 137865 w 158156"/>
                <a:gd name="connsiteY38" fmla="*/ 8702 h 168895"/>
                <a:gd name="connsiteX39" fmla="*/ 88520 w 158156"/>
                <a:gd name="connsiteY39" fmla="*/ 80945 h 168895"/>
                <a:gd name="connsiteX40" fmla="*/ 102691 w 158156"/>
                <a:gd name="connsiteY40" fmla="*/ 70342 h 168895"/>
                <a:gd name="connsiteX41" fmla="*/ 102691 w 158156"/>
                <a:gd name="connsiteY41" fmla="*/ 91054 h 168895"/>
                <a:gd name="connsiteX42" fmla="*/ 88520 w 158156"/>
                <a:gd name="connsiteY42" fmla="*/ 81191 h 168895"/>
                <a:gd name="connsiteX43" fmla="*/ 88520 w 158156"/>
                <a:gd name="connsiteY43" fmla="*/ 80945 h 168895"/>
                <a:gd name="connsiteX44" fmla="*/ 31330 w 158156"/>
                <a:gd name="connsiteY44" fmla="*/ 22263 h 168895"/>
                <a:gd name="connsiteX45" fmla="*/ 29306 w 158156"/>
                <a:gd name="connsiteY45" fmla="*/ 8702 h 168895"/>
                <a:gd name="connsiteX46" fmla="*/ 56129 w 158156"/>
                <a:gd name="connsiteY46" fmla="*/ 8702 h 168895"/>
                <a:gd name="connsiteX47" fmla="*/ 53346 w 158156"/>
                <a:gd name="connsiteY47" fmla="*/ 24728 h 168895"/>
                <a:gd name="connsiteX48" fmla="*/ 53346 w 158156"/>
                <a:gd name="connsiteY48" fmla="*/ 144311 h 168895"/>
                <a:gd name="connsiteX49" fmla="*/ 56129 w 158156"/>
                <a:gd name="connsiteY49" fmla="*/ 160338 h 168895"/>
                <a:gd name="connsiteX50" fmla="*/ 29306 w 158156"/>
                <a:gd name="connsiteY50" fmla="*/ 160338 h 168895"/>
                <a:gd name="connsiteX51" fmla="*/ 31330 w 158156"/>
                <a:gd name="connsiteY51" fmla="*/ 146777 h 168895"/>
                <a:gd name="connsiteX52" fmla="*/ 31330 w 158156"/>
                <a:gd name="connsiteY52" fmla="*/ 22263 h 168895"/>
                <a:gd name="connsiteX53" fmla="*/ 125465 w 158156"/>
                <a:gd name="connsiteY53" fmla="*/ 160338 h 168895"/>
                <a:gd name="connsiteX54" fmla="*/ 125465 w 158156"/>
                <a:gd name="connsiteY54" fmla="*/ 160091 h 168895"/>
                <a:gd name="connsiteX55" fmla="*/ 145456 w 158156"/>
                <a:gd name="connsiteY55" fmla="*/ 146530 h 168895"/>
                <a:gd name="connsiteX56" fmla="*/ 143179 w 158156"/>
                <a:gd name="connsiteY56" fmla="*/ 160338 h 168895"/>
                <a:gd name="connsiteX57" fmla="*/ 125465 w 158156"/>
                <a:gd name="connsiteY57" fmla="*/ 160338 h 168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58156" h="168895">
                  <a:moveTo>
                    <a:pt x="62203" y="86122"/>
                  </a:moveTo>
                  <a:cubicBezTo>
                    <a:pt x="68529" y="86122"/>
                    <a:pt x="80675" y="86122"/>
                    <a:pt x="89532" y="91300"/>
                  </a:cubicBezTo>
                  <a:cubicBezTo>
                    <a:pt x="101679" y="98944"/>
                    <a:pt x="102691" y="112258"/>
                    <a:pt x="102691" y="113737"/>
                  </a:cubicBezTo>
                  <a:cubicBezTo>
                    <a:pt x="102944" y="117189"/>
                    <a:pt x="102944" y="120395"/>
                    <a:pt x="107246" y="120395"/>
                  </a:cubicBezTo>
                  <a:cubicBezTo>
                    <a:pt x="111548" y="120395"/>
                    <a:pt x="111548" y="116943"/>
                    <a:pt x="111548" y="112505"/>
                  </a:cubicBezTo>
                  <a:lnTo>
                    <a:pt x="111548" y="45686"/>
                  </a:lnTo>
                  <a:cubicBezTo>
                    <a:pt x="111548" y="41741"/>
                    <a:pt x="111548" y="37796"/>
                    <a:pt x="107246" y="37796"/>
                  </a:cubicBezTo>
                  <a:cubicBezTo>
                    <a:pt x="102944" y="37796"/>
                    <a:pt x="102691" y="41495"/>
                    <a:pt x="102691" y="43467"/>
                  </a:cubicBezTo>
                  <a:cubicBezTo>
                    <a:pt x="101172" y="75274"/>
                    <a:pt x="75361" y="77000"/>
                    <a:pt x="62203" y="77246"/>
                  </a:cubicBezTo>
                  <a:lnTo>
                    <a:pt x="62203" y="25222"/>
                  </a:lnTo>
                  <a:cubicBezTo>
                    <a:pt x="62203" y="8702"/>
                    <a:pt x="67011" y="8702"/>
                    <a:pt x="73084" y="8702"/>
                  </a:cubicBezTo>
                  <a:lnTo>
                    <a:pt x="85230" y="8702"/>
                  </a:lnTo>
                  <a:cubicBezTo>
                    <a:pt x="119392" y="8702"/>
                    <a:pt x="136347" y="25715"/>
                    <a:pt x="137865" y="42727"/>
                  </a:cubicBezTo>
                  <a:cubicBezTo>
                    <a:pt x="138118" y="44700"/>
                    <a:pt x="138371" y="48398"/>
                    <a:pt x="142420" y="48398"/>
                  </a:cubicBezTo>
                  <a:cubicBezTo>
                    <a:pt x="146722" y="48398"/>
                    <a:pt x="146722" y="44453"/>
                    <a:pt x="146722" y="40262"/>
                  </a:cubicBezTo>
                  <a:lnTo>
                    <a:pt x="146722" y="8209"/>
                  </a:lnTo>
                  <a:cubicBezTo>
                    <a:pt x="146722" y="565"/>
                    <a:pt x="146216" y="72"/>
                    <a:pt x="138371" y="72"/>
                  </a:cubicBezTo>
                  <a:lnTo>
                    <a:pt x="8809" y="72"/>
                  </a:lnTo>
                  <a:cubicBezTo>
                    <a:pt x="4254" y="72"/>
                    <a:pt x="205" y="72"/>
                    <a:pt x="205" y="4510"/>
                  </a:cubicBezTo>
                  <a:cubicBezTo>
                    <a:pt x="205" y="8702"/>
                    <a:pt x="5013" y="8702"/>
                    <a:pt x="7037" y="8702"/>
                  </a:cubicBezTo>
                  <a:cubicBezTo>
                    <a:pt x="21461" y="8702"/>
                    <a:pt x="22474" y="10674"/>
                    <a:pt x="22474" y="22756"/>
                  </a:cubicBezTo>
                  <a:lnTo>
                    <a:pt x="22474" y="146284"/>
                  </a:lnTo>
                  <a:cubicBezTo>
                    <a:pt x="22474" y="157872"/>
                    <a:pt x="21714" y="160338"/>
                    <a:pt x="8303" y="160338"/>
                  </a:cubicBezTo>
                  <a:cubicBezTo>
                    <a:pt x="4507" y="160338"/>
                    <a:pt x="205" y="160338"/>
                    <a:pt x="205" y="164529"/>
                  </a:cubicBezTo>
                  <a:cubicBezTo>
                    <a:pt x="205" y="168967"/>
                    <a:pt x="4254" y="168967"/>
                    <a:pt x="8809" y="168967"/>
                  </a:cubicBezTo>
                  <a:lnTo>
                    <a:pt x="142926" y="168967"/>
                  </a:lnTo>
                  <a:cubicBezTo>
                    <a:pt x="147734" y="168967"/>
                    <a:pt x="150264" y="168967"/>
                    <a:pt x="151024" y="165516"/>
                  </a:cubicBezTo>
                  <a:cubicBezTo>
                    <a:pt x="151277" y="165269"/>
                    <a:pt x="158362" y="124093"/>
                    <a:pt x="158362" y="122860"/>
                  </a:cubicBezTo>
                  <a:cubicBezTo>
                    <a:pt x="158362" y="120148"/>
                    <a:pt x="156085" y="118422"/>
                    <a:pt x="154060" y="118422"/>
                  </a:cubicBezTo>
                  <a:cubicBezTo>
                    <a:pt x="150517" y="118422"/>
                    <a:pt x="149505" y="121627"/>
                    <a:pt x="149505" y="121874"/>
                  </a:cubicBezTo>
                  <a:cubicBezTo>
                    <a:pt x="147987" y="128285"/>
                    <a:pt x="145456" y="138640"/>
                    <a:pt x="126984" y="149242"/>
                  </a:cubicBezTo>
                  <a:cubicBezTo>
                    <a:pt x="113825" y="156886"/>
                    <a:pt x="100919" y="160338"/>
                    <a:pt x="87002" y="160338"/>
                  </a:cubicBezTo>
                  <a:lnTo>
                    <a:pt x="73084" y="160338"/>
                  </a:lnTo>
                  <a:cubicBezTo>
                    <a:pt x="67011" y="160338"/>
                    <a:pt x="62203" y="160338"/>
                    <a:pt x="62203" y="143818"/>
                  </a:cubicBezTo>
                  <a:lnTo>
                    <a:pt x="62203" y="86122"/>
                  </a:lnTo>
                  <a:close/>
                  <a:moveTo>
                    <a:pt x="137865" y="8702"/>
                  </a:moveTo>
                  <a:lnTo>
                    <a:pt x="137865" y="20537"/>
                  </a:lnTo>
                  <a:cubicBezTo>
                    <a:pt x="133563" y="15852"/>
                    <a:pt x="128755" y="11907"/>
                    <a:pt x="123441" y="8702"/>
                  </a:cubicBezTo>
                  <a:lnTo>
                    <a:pt x="137865" y="8702"/>
                  </a:lnTo>
                  <a:close/>
                  <a:moveTo>
                    <a:pt x="88520" y="80945"/>
                  </a:moveTo>
                  <a:cubicBezTo>
                    <a:pt x="92569" y="79219"/>
                    <a:pt x="98136" y="75520"/>
                    <a:pt x="102691" y="70342"/>
                  </a:cubicBezTo>
                  <a:lnTo>
                    <a:pt x="102691" y="91054"/>
                  </a:lnTo>
                  <a:cubicBezTo>
                    <a:pt x="96618" y="84397"/>
                    <a:pt x="88773" y="81191"/>
                    <a:pt x="88520" y="81191"/>
                  </a:cubicBezTo>
                  <a:lnTo>
                    <a:pt x="88520" y="80945"/>
                  </a:lnTo>
                  <a:close/>
                  <a:moveTo>
                    <a:pt x="31330" y="22263"/>
                  </a:moveTo>
                  <a:cubicBezTo>
                    <a:pt x="31330" y="19304"/>
                    <a:pt x="31330" y="13140"/>
                    <a:pt x="29306" y="8702"/>
                  </a:cubicBezTo>
                  <a:lnTo>
                    <a:pt x="56129" y="8702"/>
                  </a:lnTo>
                  <a:cubicBezTo>
                    <a:pt x="53346" y="14373"/>
                    <a:pt x="53346" y="22509"/>
                    <a:pt x="53346" y="24728"/>
                  </a:cubicBezTo>
                  <a:lnTo>
                    <a:pt x="53346" y="144311"/>
                  </a:lnTo>
                  <a:cubicBezTo>
                    <a:pt x="53346" y="153187"/>
                    <a:pt x="55117" y="158119"/>
                    <a:pt x="56129" y="160338"/>
                  </a:cubicBezTo>
                  <a:lnTo>
                    <a:pt x="29306" y="160338"/>
                  </a:lnTo>
                  <a:cubicBezTo>
                    <a:pt x="31330" y="155900"/>
                    <a:pt x="31330" y="149736"/>
                    <a:pt x="31330" y="146777"/>
                  </a:cubicBezTo>
                  <a:lnTo>
                    <a:pt x="31330" y="22263"/>
                  </a:lnTo>
                  <a:close/>
                  <a:moveTo>
                    <a:pt x="125465" y="160338"/>
                  </a:moveTo>
                  <a:lnTo>
                    <a:pt x="125465" y="160091"/>
                  </a:lnTo>
                  <a:cubicBezTo>
                    <a:pt x="133563" y="156146"/>
                    <a:pt x="140395" y="150968"/>
                    <a:pt x="145456" y="146530"/>
                  </a:cubicBezTo>
                  <a:cubicBezTo>
                    <a:pt x="145203" y="147517"/>
                    <a:pt x="143432" y="158365"/>
                    <a:pt x="143179" y="160338"/>
                  </a:cubicBezTo>
                  <a:lnTo>
                    <a:pt x="125465" y="160338"/>
                  </a:lnTo>
                  <a:close/>
                </a:path>
              </a:pathLst>
            </a:custGeom>
            <a:solidFill>
              <a:srgbClr val="000000"/>
            </a:solidFill>
            <a:ln w="25374" cap="flat">
              <a:noFill/>
              <a:prstDash val="solid"/>
              <a:miter/>
            </a:ln>
          </p:spPr>
          <p:txBody>
            <a:bodyPr rtlCol="0" anchor="ctr"/>
            <a:lstStyle/>
            <a:p>
              <a:endParaRPr lang="en-CN"/>
            </a:p>
          </p:txBody>
        </p:sp>
        <p:sp>
          <p:nvSpPr>
            <p:cNvPr id="19" name="Freeform 18">
              <a:extLst>
                <a:ext uri="{FF2B5EF4-FFF2-40B4-BE49-F238E27FC236}">
                  <a16:creationId xmlns:a16="http://schemas.microsoft.com/office/drawing/2014/main" id="{AE3A1AB3-FCB8-4683-2DEC-70420ED3FC5D}"/>
                </a:ext>
              </a:extLst>
            </p:cNvPr>
            <p:cNvSpPr/>
            <p:nvPr>
              <p:custDataLst>
                <p:tags r:id="rId9"/>
              </p:custDataLst>
            </p:nvPr>
          </p:nvSpPr>
          <p:spPr>
            <a:xfrm>
              <a:off x="5253044" y="5934186"/>
              <a:ext cx="156410" cy="117881"/>
            </a:xfrm>
            <a:custGeom>
              <a:avLst/>
              <a:gdLst>
                <a:gd name="connsiteX0" fmla="*/ 89842 w 156410"/>
                <a:gd name="connsiteY0" fmla="*/ 52024 h 117881"/>
                <a:gd name="connsiteX1" fmla="*/ 106670 w 156410"/>
                <a:gd name="connsiteY1" fmla="*/ 35628 h 117881"/>
                <a:gd name="connsiteX2" fmla="*/ 152194 w 156410"/>
                <a:gd name="connsiteY2" fmla="*/ 6287 h 117881"/>
                <a:gd name="connsiteX3" fmla="*/ 156623 w 156410"/>
                <a:gd name="connsiteY3" fmla="*/ 2663 h 117881"/>
                <a:gd name="connsiteX4" fmla="*/ 154143 w 156410"/>
                <a:gd name="connsiteY4" fmla="*/ 74 h 117881"/>
                <a:gd name="connsiteX5" fmla="*/ 137492 w 156410"/>
                <a:gd name="connsiteY5" fmla="*/ 764 h 117881"/>
                <a:gd name="connsiteX6" fmla="*/ 116944 w 156410"/>
                <a:gd name="connsiteY6" fmla="*/ 74 h 117881"/>
                <a:gd name="connsiteX7" fmla="*/ 113401 w 156410"/>
                <a:gd name="connsiteY7" fmla="*/ 3871 h 117881"/>
                <a:gd name="connsiteX8" fmla="*/ 116059 w 156410"/>
                <a:gd name="connsiteY8" fmla="*/ 6287 h 117881"/>
                <a:gd name="connsiteX9" fmla="*/ 122081 w 156410"/>
                <a:gd name="connsiteY9" fmla="*/ 10602 h 117881"/>
                <a:gd name="connsiteX10" fmla="*/ 117653 w 156410"/>
                <a:gd name="connsiteY10" fmla="*/ 17678 h 117881"/>
                <a:gd name="connsiteX11" fmla="*/ 87185 w 156410"/>
                <a:gd name="connsiteY11" fmla="*/ 46847 h 117881"/>
                <a:gd name="connsiteX12" fmla="*/ 69295 w 156410"/>
                <a:gd name="connsiteY12" fmla="*/ 13018 h 117881"/>
                <a:gd name="connsiteX13" fmla="*/ 68409 w 156410"/>
                <a:gd name="connsiteY13" fmla="*/ 10602 h 117881"/>
                <a:gd name="connsiteX14" fmla="*/ 77797 w 156410"/>
                <a:gd name="connsiteY14" fmla="*/ 6287 h 117881"/>
                <a:gd name="connsiteX15" fmla="*/ 81517 w 156410"/>
                <a:gd name="connsiteY15" fmla="*/ 2490 h 117881"/>
                <a:gd name="connsiteX16" fmla="*/ 78506 w 156410"/>
                <a:gd name="connsiteY16" fmla="*/ 74 h 117881"/>
                <a:gd name="connsiteX17" fmla="*/ 66638 w 156410"/>
                <a:gd name="connsiteY17" fmla="*/ 591 h 117881"/>
                <a:gd name="connsiteX18" fmla="*/ 55124 w 156410"/>
                <a:gd name="connsiteY18" fmla="*/ 764 h 117881"/>
                <a:gd name="connsiteX19" fmla="*/ 44673 w 156410"/>
                <a:gd name="connsiteY19" fmla="*/ 591 h 117881"/>
                <a:gd name="connsiteX20" fmla="*/ 35107 w 156410"/>
                <a:gd name="connsiteY20" fmla="*/ 74 h 117881"/>
                <a:gd name="connsiteX21" fmla="*/ 31388 w 156410"/>
                <a:gd name="connsiteY21" fmla="*/ 3871 h 117881"/>
                <a:gd name="connsiteX22" fmla="*/ 36525 w 156410"/>
                <a:gd name="connsiteY22" fmla="*/ 6287 h 117881"/>
                <a:gd name="connsiteX23" fmla="*/ 49455 w 156410"/>
                <a:gd name="connsiteY23" fmla="*/ 11465 h 117881"/>
                <a:gd name="connsiteX24" fmla="*/ 74254 w 156410"/>
                <a:gd name="connsiteY24" fmla="*/ 59101 h 117881"/>
                <a:gd name="connsiteX25" fmla="*/ 64335 w 156410"/>
                <a:gd name="connsiteY25" fmla="*/ 68766 h 117881"/>
                <a:gd name="connsiteX26" fmla="*/ 49455 w 156410"/>
                <a:gd name="connsiteY26" fmla="*/ 82919 h 117881"/>
                <a:gd name="connsiteX27" fmla="*/ 4640 w 156410"/>
                <a:gd name="connsiteY27" fmla="*/ 111742 h 117881"/>
                <a:gd name="connsiteX28" fmla="*/ 212 w 156410"/>
                <a:gd name="connsiteY28" fmla="*/ 115539 h 117881"/>
                <a:gd name="connsiteX29" fmla="*/ 2692 w 156410"/>
                <a:gd name="connsiteY29" fmla="*/ 117955 h 117881"/>
                <a:gd name="connsiteX30" fmla="*/ 19165 w 156410"/>
                <a:gd name="connsiteY30" fmla="*/ 117265 h 117881"/>
                <a:gd name="connsiteX31" fmla="*/ 29616 w 156410"/>
                <a:gd name="connsiteY31" fmla="*/ 117437 h 117881"/>
                <a:gd name="connsiteX32" fmla="*/ 39713 w 156410"/>
                <a:gd name="connsiteY32" fmla="*/ 117955 h 117881"/>
                <a:gd name="connsiteX33" fmla="*/ 43433 w 156410"/>
                <a:gd name="connsiteY33" fmla="*/ 114331 h 117881"/>
                <a:gd name="connsiteX34" fmla="*/ 40244 w 156410"/>
                <a:gd name="connsiteY34" fmla="*/ 111742 h 117881"/>
                <a:gd name="connsiteX35" fmla="*/ 34753 w 156410"/>
                <a:gd name="connsiteY35" fmla="*/ 107427 h 117881"/>
                <a:gd name="connsiteX36" fmla="*/ 40953 w 156410"/>
                <a:gd name="connsiteY36" fmla="*/ 98625 h 117881"/>
                <a:gd name="connsiteX37" fmla="*/ 76912 w 156410"/>
                <a:gd name="connsiteY37" fmla="*/ 64278 h 117881"/>
                <a:gd name="connsiteX38" fmla="*/ 98345 w 156410"/>
                <a:gd name="connsiteY38" fmla="*/ 105183 h 117881"/>
                <a:gd name="connsiteX39" fmla="*/ 99408 w 156410"/>
                <a:gd name="connsiteY39" fmla="*/ 107427 h 117881"/>
                <a:gd name="connsiteX40" fmla="*/ 90020 w 156410"/>
                <a:gd name="connsiteY40" fmla="*/ 111742 h 117881"/>
                <a:gd name="connsiteX41" fmla="*/ 86123 w 156410"/>
                <a:gd name="connsiteY41" fmla="*/ 115539 h 117881"/>
                <a:gd name="connsiteX42" fmla="*/ 89134 w 156410"/>
                <a:gd name="connsiteY42" fmla="*/ 117955 h 117881"/>
                <a:gd name="connsiteX43" fmla="*/ 101002 w 156410"/>
                <a:gd name="connsiteY43" fmla="*/ 117437 h 117881"/>
                <a:gd name="connsiteX44" fmla="*/ 112516 w 156410"/>
                <a:gd name="connsiteY44" fmla="*/ 117265 h 117881"/>
                <a:gd name="connsiteX45" fmla="*/ 122967 w 156410"/>
                <a:gd name="connsiteY45" fmla="*/ 117437 h 117881"/>
                <a:gd name="connsiteX46" fmla="*/ 132532 w 156410"/>
                <a:gd name="connsiteY46" fmla="*/ 117955 h 117881"/>
                <a:gd name="connsiteX47" fmla="*/ 136252 w 156410"/>
                <a:gd name="connsiteY47" fmla="*/ 114158 h 117881"/>
                <a:gd name="connsiteX48" fmla="*/ 131115 w 156410"/>
                <a:gd name="connsiteY48" fmla="*/ 111742 h 117881"/>
                <a:gd name="connsiteX49" fmla="*/ 118361 w 156410"/>
                <a:gd name="connsiteY49" fmla="*/ 106909 h 117881"/>
                <a:gd name="connsiteX50" fmla="*/ 89842 w 156410"/>
                <a:gd name="connsiteY50" fmla="*/ 52024 h 117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56410" h="117881">
                  <a:moveTo>
                    <a:pt x="89842" y="52024"/>
                  </a:moveTo>
                  <a:lnTo>
                    <a:pt x="106670" y="35628"/>
                  </a:lnTo>
                  <a:cubicBezTo>
                    <a:pt x="129344" y="13881"/>
                    <a:pt x="136252" y="7150"/>
                    <a:pt x="152194" y="6287"/>
                  </a:cubicBezTo>
                  <a:cubicBezTo>
                    <a:pt x="154497" y="6114"/>
                    <a:pt x="156623" y="6114"/>
                    <a:pt x="156623" y="2663"/>
                  </a:cubicBezTo>
                  <a:cubicBezTo>
                    <a:pt x="156623" y="591"/>
                    <a:pt x="154674" y="74"/>
                    <a:pt x="154143" y="74"/>
                  </a:cubicBezTo>
                  <a:cubicBezTo>
                    <a:pt x="149006" y="74"/>
                    <a:pt x="142806" y="764"/>
                    <a:pt x="137492" y="764"/>
                  </a:cubicBezTo>
                  <a:cubicBezTo>
                    <a:pt x="132886" y="764"/>
                    <a:pt x="121550" y="74"/>
                    <a:pt x="116944" y="74"/>
                  </a:cubicBezTo>
                  <a:cubicBezTo>
                    <a:pt x="115527" y="74"/>
                    <a:pt x="113401" y="591"/>
                    <a:pt x="113401" y="3871"/>
                  </a:cubicBezTo>
                  <a:cubicBezTo>
                    <a:pt x="113401" y="4043"/>
                    <a:pt x="113401" y="6114"/>
                    <a:pt x="116059" y="6287"/>
                  </a:cubicBezTo>
                  <a:cubicBezTo>
                    <a:pt x="117653" y="6460"/>
                    <a:pt x="122081" y="6805"/>
                    <a:pt x="122081" y="10602"/>
                  </a:cubicBezTo>
                  <a:cubicBezTo>
                    <a:pt x="122081" y="13191"/>
                    <a:pt x="119424" y="15952"/>
                    <a:pt x="117653" y="17678"/>
                  </a:cubicBezTo>
                  <a:cubicBezTo>
                    <a:pt x="116236" y="18886"/>
                    <a:pt x="93739" y="40288"/>
                    <a:pt x="87185" y="46847"/>
                  </a:cubicBezTo>
                  <a:lnTo>
                    <a:pt x="69295" y="13018"/>
                  </a:lnTo>
                  <a:cubicBezTo>
                    <a:pt x="68940" y="12500"/>
                    <a:pt x="68409" y="11292"/>
                    <a:pt x="68409" y="10602"/>
                  </a:cubicBezTo>
                  <a:cubicBezTo>
                    <a:pt x="68409" y="9394"/>
                    <a:pt x="71775" y="6632"/>
                    <a:pt x="77797" y="6287"/>
                  </a:cubicBezTo>
                  <a:cubicBezTo>
                    <a:pt x="79037" y="6287"/>
                    <a:pt x="81517" y="6114"/>
                    <a:pt x="81517" y="2490"/>
                  </a:cubicBezTo>
                  <a:cubicBezTo>
                    <a:pt x="81517" y="2317"/>
                    <a:pt x="81340" y="74"/>
                    <a:pt x="78506" y="74"/>
                  </a:cubicBezTo>
                  <a:cubicBezTo>
                    <a:pt x="74786" y="74"/>
                    <a:pt x="70357" y="591"/>
                    <a:pt x="66638" y="591"/>
                  </a:cubicBezTo>
                  <a:cubicBezTo>
                    <a:pt x="62918" y="591"/>
                    <a:pt x="58844" y="764"/>
                    <a:pt x="55124" y="764"/>
                  </a:cubicBezTo>
                  <a:cubicBezTo>
                    <a:pt x="52113" y="764"/>
                    <a:pt x="47861" y="764"/>
                    <a:pt x="44673" y="591"/>
                  </a:cubicBezTo>
                  <a:cubicBezTo>
                    <a:pt x="41662" y="419"/>
                    <a:pt x="37942" y="74"/>
                    <a:pt x="35107" y="74"/>
                  </a:cubicBezTo>
                  <a:cubicBezTo>
                    <a:pt x="34222" y="74"/>
                    <a:pt x="31388" y="74"/>
                    <a:pt x="31388" y="3871"/>
                  </a:cubicBezTo>
                  <a:cubicBezTo>
                    <a:pt x="31388" y="6287"/>
                    <a:pt x="33690" y="6287"/>
                    <a:pt x="36525" y="6287"/>
                  </a:cubicBezTo>
                  <a:cubicBezTo>
                    <a:pt x="46798" y="6287"/>
                    <a:pt x="47684" y="8013"/>
                    <a:pt x="49455" y="11465"/>
                  </a:cubicBezTo>
                  <a:lnTo>
                    <a:pt x="74254" y="59101"/>
                  </a:lnTo>
                  <a:lnTo>
                    <a:pt x="64335" y="68766"/>
                  </a:lnTo>
                  <a:cubicBezTo>
                    <a:pt x="60969" y="71873"/>
                    <a:pt x="52644" y="79639"/>
                    <a:pt x="49455" y="82919"/>
                  </a:cubicBezTo>
                  <a:cubicBezTo>
                    <a:pt x="27845" y="103802"/>
                    <a:pt x="20582" y="111051"/>
                    <a:pt x="4640" y="111742"/>
                  </a:cubicBezTo>
                  <a:cubicBezTo>
                    <a:pt x="2160" y="111914"/>
                    <a:pt x="212" y="111914"/>
                    <a:pt x="212" y="115539"/>
                  </a:cubicBezTo>
                  <a:cubicBezTo>
                    <a:pt x="212" y="116229"/>
                    <a:pt x="743" y="117955"/>
                    <a:pt x="2692" y="117955"/>
                  </a:cubicBezTo>
                  <a:cubicBezTo>
                    <a:pt x="7829" y="117955"/>
                    <a:pt x="13851" y="117265"/>
                    <a:pt x="19165" y="117265"/>
                  </a:cubicBezTo>
                  <a:cubicBezTo>
                    <a:pt x="22177" y="117265"/>
                    <a:pt x="26605" y="117265"/>
                    <a:pt x="29616" y="117437"/>
                  </a:cubicBezTo>
                  <a:cubicBezTo>
                    <a:pt x="32805" y="117610"/>
                    <a:pt x="36702" y="117955"/>
                    <a:pt x="39713" y="117955"/>
                  </a:cubicBezTo>
                  <a:cubicBezTo>
                    <a:pt x="40599" y="117955"/>
                    <a:pt x="43433" y="117955"/>
                    <a:pt x="43433" y="114331"/>
                  </a:cubicBezTo>
                  <a:cubicBezTo>
                    <a:pt x="43433" y="111914"/>
                    <a:pt x="41307" y="111742"/>
                    <a:pt x="40244" y="111742"/>
                  </a:cubicBezTo>
                  <a:cubicBezTo>
                    <a:pt x="38473" y="111569"/>
                    <a:pt x="34753" y="111051"/>
                    <a:pt x="34753" y="107427"/>
                  </a:cubicBezTo>
                  <a:cubicBezTo>
                    <a:pt x="34753" y="104665"/>
                    <a:pt x="37056" y="102422"/>
                    <a:pt x="40953" y="98625"/>
                  </a:cubicBezTo>
                  <a:lnTo>
                    <a:pt x="76912" y="64278"/>
                  </a:lnTo>
                  <a:lnTo>
                    <a:pt x="98345" y="105183"/>
                  </a:lnTo>
                  <a:cubicBezTo>
                    <a:pt x="99231" y="106909"/>
                    <a:pt x="99408" y="107254"/>
                    <a:pt x="99408" y="107427"/>
                  </a:cubicBezTo>
                  <a:cubicBezTo>
                    <a:pt x="99408" y="108463"/>
                    <a:pt x="96219" y="111224"/>
                    <a:pt x="90020" y="111742"/>
                  </a:cubicBezTo>
                  <a:cubicBezTo>
                    <a:pt x="88425" y="111914"/>
                    <a:pt x="86123" y="111914"/>
                    <a:pt x="86123" y="115539"/>
                  </a:cubicBezTo>
                  <a:cubicBezTo>
                    <a:pt x="86123" y="115711"/>
                    <a:pt x="86300" y="117955"/>
                    <a:pt x="89134" y="117955"/>
                  </a:cubicBezTo>
                  <a:cubicBezTo>
                    <a:pt x="92854" y="117955"/>
                    <a:pt x="97282" y="117437"/>
                    <a:pt x="101002" y="117437"/>
                  </a:cubicBezTo>
                  <a:cubicBezTo>
                    <a:pt x="104722" y="117437"/>
                    <a:pt x="108796" y="117265"/>
                    <a:pt x="112516" y="117265"/>
                  </a:cubicBezTo>
                  <a:cubicBezTo>
                    <a:pt x="115527" y="117265"/>
                    <a:pt x="119778" y="117265"/>
                    <a:pt x="122967" y="117437"/>
                  </a:cubicBezTo>
                  <a:cubicBezTo>
                    <a:pt x="125978" y="117610"/>
                    <a:pt x="129698" y="117955"/>
                    <a:pt x="132532" y="117955"/>
                  </a:cubicBezTo>
                  <a:cubicBezTo>
                    <a:pt x="133418" y="117955"/>
                    <a:pt x="136252" y="117955"/>
                    <a:pt x="136252" y="114158"/>
                  </a:cubicBezTo>
                  <a:cubicBezTo>
                    <a:pt x="136252" y="111742"/>
                    <a:pt x="133949" y="111742"/>
                    <a:pt x="131115" y="111742"/>
                  </a:cubicBezTo>
                  <a:cubicBezTo>
                    <a:pt x="120841" y="111742"/>
                    <a:pt x="119956" y="109843"/>
                    <a:pt x="118361" y="106909"/>
                  </a:cubicBezTo>
                  <a:lnTo>
                    <a:pt x="89842" y="52024"/>
                  </a:lnTo>
                  <a:close/>
                </a:path>
              </a:pathLst>
            </a:custGeom>
            <a:solidFill>
              <a:srgbClr val="000000"/>
            </a:solidFill>
            <a:ln w="25374" cap="flat">
              <a:noFill/>
              <a:prstDash val="solid"/>
              <a:miter/>
            </a:ln>
          </p:spPr>
          <p:txBody>
            <a:bodyPr rtlCol="0" anchor="ctr"/>
            <a:lstStyle/>
            <a:p>
              <a:endParaRPr lang="en-CN"/>
            </a:p>
          </p:txBody>
        </p:sp>
        <p:sp>
          <p:nvSpPr>
            <p:cNvPr id="20" name="Freeform 19">
              <a:extLst>
                <a:ext uri="{FF2B5EF4-FFF2-40B4-BE49-F238E27FC236}">
                  <a16:creationId xmlns:a16="http://schemas.microsoft.com/office/drawing/2014/main" id="{5C20B210-C625-CC32-F752-5C1F44614E65}"/>
                </a:ext>
              </a:extLst>
            </p:cNvPr>
            <p:cNvSpPr/>
            <p:nvPr>
              <p:custDataLst>
                <p:tags r:id="rId10"/>
              </p:custDataLst>
            </p:nvPr>
          </p:nvSpPr>
          <p:spPr>
            <a:xfrm>
              <a:off x="5466420" y="5830162"/>
              <a:ext cx="34667" cy="246562"/>
            </a:xfrm>
            <a:custGeom>
              <a:avLst/>
              <a:gdLst>
                <a:gd name="connsiteX0" fmla="*/ 34887 w 34667"/>
                <a:gd name="connsiteY0" fmla="*/ 246635 h 246562"/>
                <a:gd name="connsiteX1" fmla="*/ 34887 w 34667"/>
                <a:gd name="connsiteY1" fmla="*/ 236772 h 246562"/>
                <a:gd name="connsiteX2" fmla="*/ 10341 w 34667"/>
                <a:gd name="connsiteY2" fmla="*/ 236772 h 246562"/>
                <a:gd name="connsiteX3" fmla="*/ 10341 w 34667"/>
                <a:gd name="connsiteY3" fmla="*/ 9935 h 246562"/>
                <a:gd name="connsiteX4" fmla="*/ 34887 w 34667"/>
                <a:gd name="connsiteY4" fmla="*/ 9935 h 246562"/>
                <a:gd name="connsiteX5" fmla="*/ 34887 w 34667"/>
                <a:gd name="connsiteY5" fmla="*/ 72 h 246562"/>
                <a:gd name="connsiteX6" fmla="*/ 219 w 34667"/>
                <a:gd name="connsiteY6" fmla="*/ 72 h 246562"/>
                <a:gd name="connsiteX7" fmla="*/ 219 w 34667"/>
                <a:gd name="connsiteY7" fmla="*/ 246635 h 246562"/>
                <a:gd name="connsiteX8" fmla="*/ 34887 w 34667"/>
                <a:gd name="connsiteY8" fmla="*/ 246635 h 24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67" h="246562">
                  <a:moveTo>
                    <a:pt x="34887" y="246635"/>
                  </a:moveTo>
                  <a:lnTo>
                    <a:pt x="34887" y="236772"/>
                  </a:lnTo>
                  <a:lnTo>
                    <a:pt x="10341" y="236772"/>
                  </a:lnTo>
                  <a:lnTo>
                    <a:pt x="10341" y="9935"/>
                  </a:lnTo>
                  <a:lnTo>
                    <a:pt x="34887" y="9935"/>
                  </a:lnTo>
                  <a:lnTo>
                    <a:pt x="34887" y="72"/>
                  </a:lnTo>
                  <a:lnTo>
                    <a:pt x="219" y="72"/>
                  </a:lnTo>
                  <a:lnTo>
                    <a:pt x="219" y="246635"/>
                  </a:lnTo>
                  <a:lnTo>
                    <a:pt x="34887" y="246635"/>
                  </a:lnTo>
                  <a:close/>
                </a:path>
              </a:pathLst>
            </a:custGeom>
            <a:solidFill>
              <a:srgbClr val="000000"/>
            </a:solidFill>
            <a:ln w="25374" cap="flat">
              <a:noFill/>
              <a:prstDash val="solid"/>
              <a:miter/>
            </a:ln>
          </p:spPr>
          <p:txBody>
            <a:bodyPr rtlCol="0" anchor="ctr"/>
            <a:lstStyle/>
            <a:p>
              <a:endParaRPr lang="en-CN"/>
            </a:p>
          </p:txBody>
        </p:sp>
        <p:sp>
          <p:nvSpPr>
            <p:cNvPr id="21" name="Freeform 20">
              <a:extLst>
                <a:ext uri="{FF2B5EF4-FFF2-40B4-BE49-F238E27FC236}">
                  <a16:creationId xmlns:a16="http://schemas.microsoft.com/office/drawing/2014/main" id="{146B3C5C-5297-511E-F6F1-D7288C43EAE2}"/>
                </a:ext>
              </a:extLst>
            </p:cNvPr>
            <p:cNvSpPr/>
            <p:nvPr>
              <p:custDataLst>
                <p:tags r:id="rId11"/>
              </p:custDataLst>
            </p:nvPr>
          </p:nvSpPr>
          <p:spPr>
            <a:xfrm>
              <a:off x="5516974" y="5846681"/>
              <a:ext cx="193331" cy="168402"/>
            </a:xfrm>
            <a:custGeom>
              <a:avLst/>
              <a:gdLst>
                <a:gd name="connsiteX0" fmla="*/ 30335 w 193331"/>
                <a:gd name="connsiteY0" fmla="*/ 149242 h 168402"/>
                <a:gd name="connsiteX1" fmla="*/ 7307 w 193331"/>
                <a:gd name="connsiteY1" fmla="*/ 160831 h 168402"/>
                <a:gd name="connsiteX2" fmla="*/ 222 w 193331"/>
                <a:gd name="connsiteY2" fmla="*/ 165516 h 168402"/>
                <a:gd name="connsiteX3" fmla="*/ 7307 w 193331"/>
                <a:gd name="connsiteY3" fmla="*/ 168474 h 168402"/>
                <a:gd name="connsiteX4" fmla="*/ 91067 w 193331"/>
                <a:gd name="connsiteY4" fmla="*/ 168474 h 168402"/>
                <a:gd name="connsiteX5" fmla="*/ 193553 w 193331"/>
                <a:gd name="connsiteY5" fmla="*/ 62452 h 168402"/>
                <a:gd name="connsiteX6" fmla="*/ 134086 w 193331"/>
                <a:gd name="connsiteY6" fmla="*/ 72 h 168402"/>
                <a:gd name="connsiteX7" fmla="*/ 49061 w 193331"/>
                <a:gd name="connsiteY7" fmla="*/ 72 h 168402"/>
                <a:gd name="connsiteX8" fmla="*/ 41469 w 193331"/>
                <a:gd name="connsiteY8" fmla="*/ 4757 h 168402"/>
                <a:gd name="connsiteX9" fmla="*/ 48808 w 193331"/>
                <a:gd name="connsiteY9" fmla="*/ 7716 h 168402"/>
                <a:gd name="connsiteX10" fmla="*/ 59689 w 193331"/>
                <a:gd name="connsiteY10" fmla="*/ 8209 h 168402"/>
                <a:gd name="connsiteX11" fmla="*/ 65256 w 193331"/>
                <a:gd name="connsiteY11" fmla="*/ 12154 h 168402"/>
                <a:gd name="connsiteX12" fmla="*/ 64244 w 193331"/>
                <a:gd name="connsiteY12" fmla="*/ 16838 h 168402"/>
                <a:gd name="connsiteX13" fmla="*/ 30335 w 193331"/>
                <a:gd name="connsiteY13" fmla="*/ 149242 h 168402"/>
                <a:gd name="connsiteX14" fmla="*/ 84994 w 193331"/>
                <a:gd name="connsiteY14" fmla="*/ 17085 h 168402"/>
                <a:gd name="connsiteX15" fmla="*/ 98659 w 193331"/>
                <a:gd name="connsiteY15" fmla="*/ 7716 h 168402"/>
                <a:gd name="connsiteX16" fmla="*/ 125735 w 193331"/>
                <a:gd name="connsiteY16" fmla="*/ 7716 h 168402"/>
                <a:gd name="connsiteX17" fmla="*/ 171538 w 193331"/>
                <a:gd name="connsiteY17" fmla="*/ 53330 h 168402"/>
                <a:gd name="connsiteX18" fmla="*/ 144967 w 193331"/>
                <a:gd name="connsiteY18" fmla="*/ 132969 h 168402"/>
                <a:gd name="connsiteX19" fmla="*/ 86512 w 193331"/>
                <a:gd name="connsiteY19" fmla="*/ 160831 h 168402"/>
                <a:gd name="connsiteX20" fmla="*/ 57918 w 193331"/>
                <a:gd name="connsiteY20" fmla="*/ 160831 h 168402"/>
                <a:gd name="connsiteX21" fmla="*/ 52351 w 193331"/>
                <a:gd name="connsiteY21" fmla="*/ 160584 h 168402"/>
                <a:gd name="connsiteX22" fmla="*/ 49061 w 193331"/>
                <a:gd name="connsiteY22" fmla="*/ 158119 h 168402"/>
                <a:gd name="connsiteX23" fmla="*/ 50326 w 193331"/>
                <a:gd name="connsiteY23" fmla="*/ 152448 h 168402"/>
                <a:gd name="connsiteX24" fmla="*/ 84994 w 193331"/>
                <a:gd name="connsiteY24" fmla="*/ 17085 h 168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3331" h="168402">
                  <a:moveTo>
                    <a:pt x="30335" y="149242"/>
                  </a:moveTo>
                  <a:cubicBezTo>
                    <a:pt x="27805" y="158858"/>
                    <a:pt x="27299" y="160831"/>
                    <a:pt x="7307" y="160831"/>
                  </a:cubicBezTo>
                  <a:cubicBezTo>
                    <a:pt x="3006" y="160831"/>
                    <a:pt x="222" y="160831"/>
                    <a:pt x="222" y="165516"/>
                  </a:cubicBezTo>
                  <a:cubicBezTo>
                    <a:pt x="222" y="168474"/>
                    <a:pt x="2500" y="168474"/>
                    <a:pt x="7307" y="168474"/>
                  </a:cubicBezTo>
                  <a:lnTo>
                    <a:pt x="91067" y="168474"/>
                  </a:lnTo>
                  <a:cubicBezTo>
                    <a:pt x="143702" y="168474"/>
                    <a:pt x="193553" y="116450"/>
                    <a:pt x="193553" y="62452"/>
                  </a:cubicBezTo>
                  <a:cubicBezTo>
                    <a:pt x="193553" y="27687"/>
                    <a:pt x="172044" y="72"/>
                    <a:pt x="134086" y="72"/>
                  </a:cubicBezTo>
                  <a:lnTo>
                    <a:pt x="49061" y="72"/>
                  </a:lnTo>
                  <a:cubicBezTo>
                    <a:pt x="44253" y="72"/>
                    <a:pt x="41469" y="72"/>
                    <a:pt x="41469" y="4757"/>
                  </a:cubicBezTo>
                  <a:cubicBezTo>
                    <a:pt x="41469" y="7716"/>
                    <a:pt x="43747" y="7716"/>
                    <a:pt x="48808" y="7716"/>
                  </a:cubicBezTo>
                  <a:cubicBezTo>
                    <a:pt x="52098" y="7716"/>
                    <a:pt x="56652" y="7962"/>
                    <a:pt x="59689" y="8209"/>
                  </a:cubicBezTo>
                  <a:cubicBezTo>
                    <a:pt x="63738" y="8702"/>
                    <a:pt x="65256" y="9442"/>
                    <a:pt x="65256" y="12154"/>
                  </a:cubicBezTo>
                  <a:cubicBezTo>
                    <a:pt x="65256" y="13140"/>
                    <a:pt x="65003" y="13880"/>
                    <a:pt x="64244" y="16838"/>
                  </a:cubicBezTo>
                  <a:lnTo>
                    <a:pt x="30335" y="149242"/>
                  </a:lnTo>
                  <a:close/>
                  <a:moveTo>
                    <a:pt x="84994" y="17085"/>
                  </a:moveTo>
                  <a:cubicBezTo>
                    <a:pt x="87272" y="8455"/>
                    <a:pt x="87778" y="7716"/>
                    <a:pt x="98659" y="7716"/>
                  </a:cubicBezTo>
                  <a:lnTo>
                    <a:pt x="125735" y="7716"/>
                  </a:lnTo>
                  <a:cubicBezTo>
                    <a:pt x="150534" y="7716"/>
                    <a:pt x="171538" y="20783"/>
                    <a:pt x="171538" y="53330"/>
                  </a:cubicBezTo>
                  <a:cubicBezTo>
                    <a:pt x="171538" y="65411"/>
                    <a:pt x="166477" y="105847"/>
                    <a:pt x="144967" y="132969"/>
                  </a:cubicBezTo>
                  <a:cubicBezTo>
                    <a:pt x="137629" y="142092"/>
                    <a:pt x="117638" y="160831"/>
                    <a:pt x="86512" y="160831"/>
                  </a:cubicBezTo>
                  <a:lnTo>
                    <a:pt x="57918" y="160831"/>
                  </a:lnTo>
                  <a:cubicBezTo>
                    <a:pt x="54375" y="160831"/>
                    <a:pt x="53869" y="160831"/>
                    <a:pt x="52351" y="160584"/>
                  </a:cubicBezTo>
                  <a:cubicBezTo>
                    <a:pt x="49820" y="160338"/>
                    <a:pt x="49061" y="160091"/>
                    <a:pt x="49061" y="158119"/>
                  </a:cubicBezTo>
                  <a:cubicBezTo>
                    <a:pt x="49061" y="157379"/>
                    <a:pt x="49061" y="156886"/>
                    <a:pt x="50326" y="152448"/>
                  </a:cubicBezTo>
                  <a:lnTo>
                    <a:pt x="84994" y="17085"/>
                  </a:lnTo>
                  <a:close/>
                </a:path>
              </a:pathLst>
            </a:custGeom>
            <a:solidFill>
              <a:srgbClr val="000000"/>
            </a:solidFill>
            <a:ln w="25374" cap="flat">
              <a:noFill/>
              <a:prstDash val="solid"/>
              <a:miter/>
            </a:ln>
          </p:spPr>
          <p:txBody>
            <a:bodyPr rtlCol="0" anchor="ctr"/>
            <a:lstStyle/>
            <a:p>
              <a:endParaRPr lang="en-CN"/>
            </a:p>
          </p:txBody>
        </p:sp>
        <p:sp>
          <p:nvSpPr>
            <p:cNvPr id="22" name="Freeform 21">
              <a:extLst>
                <a:ext uri="{FF2B5EF4-FFF2-40B4-BE49-F238E27FC236}">
                  <a16:creationId xmlns:a16="http://schemas.microsoft.com/office/drawing/2014/main" id="{726A8C0E-31EE-CD9F-CFFE-2F68DACF7ECE}"/>
                </a:ext>
              </a:extLst>
            </p:cNvPr>
            <p:cNvSpPr/>
            <p:nvPr>
              <p:custDataLst>
                <p:tags r:id="rId12"/>
              </p:custDataLst>
            </p:nvPr>
          </p:nvSpPr>
          <p:spPr>
            <a:xfrm>
              <a:off x="5728579" y="5934186"/>
              <a:ext cx="161193" cy="117881"/>
            </a:xfrm>
            <a:custGeom>
              <a:avLst/>
              <a:gdLst>
                <a:gd name="connsiteX0" fmla="*/ 89330 w 161193"/>
                <a:gd name="connsiteY0" fmla="*/ 48572 h 117881"/>
                <a:gd name="connsiteX1" fmla="*/ 88267 w 161193"/>
                <a:gd name="connsiteY1" fmla="*/ 46501 h 117881"/>
                <a:gd name="connsiteX2" fmla="*/ 92518 w 161193"/>
                <a:gd name="connsiteY2" fmla="*/ 43222 h 117881"/>
                <a:gd name="connsiteX3" fmla="*/ 110409 w 161193"/>
                <a:gd name="connsiteY3" fmla="*/ 30968 h 117881"/>
                <a:gd name="connsiteX4" fmla="*/ 157350 w 161193"/>
                <a:gd name="connsiteY4" fmla="*/ 6287 h 117881"/>
                <a:gd name="connsiteX5" fmla="*/ 161424 w 161193"/>
                <a:gd name="connsiteY5" fmla="*/ 2490 h 117881"/>
                <a:gd name="connsiteX6" fmla="*/ 159121 w 161193"/>
                <a:gd name="connsiteY6" fmla="*/ 246 h 117881"/>
                <a:gd name="connsiteX7" fmla="*/ 146899 w 161193"/>
                <a:gd name="connsiteY7" fmla="*/ 764 h 117881"/>
                <a:gd name="connsiteX8" fmla="*/ 125465 w 161193"/>
                <a:gd name="connsiteY8" fmla="*/ 74 h 117881"/>
                <a:gd name="connsiteX9" fmla="*/ 121745 w 161193"/>
                <a:gd name="connsiteY9" fmla="*/ 3871 h 117881"/>
                <a:gd name="connsiteX10" fmla="*/ 124402 w 161193"/>
                <a:gd name="connsiteY10" fmla="*/ 6287 h 117881"/>
                <a:gd name="connsiteX11" fmla="*/ 128831 w 161193"/>
                <a:gd name="connsiteY11" fmla="*/ 8703 h 117881"/>
                <a:gd name="connsiteX12" fmla="*/ 121037 w 161193"/>
                <a:gd name="connsiteY12" fmla="*/ 17160 h 117881"/>
                <a:gd name="connsiteX13" fmla="*/ 47171 w 161193"/>
                <a:gd name="connsiteY13" fmla="*/ 67903 h 117881"/>
                <a:gd name="connsiteX14" fmla="*/ 61165 w 161193"/>
                <a:gd name="connsiteY14" fmla="*/ 13536 h 117881"/>
                <a:gd name="connsiteX15" fmla="*/ 76753 w 161193"/>
                <a:gd name="connsiteY15" fmla="*/ 6287 h 117881"/>
                <a:gd name="connsiteX16" fmla="*/ 82067 w 161193"/>
                <a:gd name="connsiteY16" fmla="*/ 2663 h 117881"/>
                <a:gd name="connsiteX17" fmla="*/ 79233 w 161193"/>
                <a:gd name="connsiteY17" fmla="*/ 74 h 117881"/>
                <a:gd name="connsiteX18" fmla="*/ 56028 w 161193"/>
                <a:gd name="connsiteY18" fmla="*/ 764 h 117881"/>
                <a:gd name="connsiteX19" fmla="*/ 43806 w 161193"/>
                <a:gd name="connsiteY19" fmla="*/ 591 h 117881"/>
                <a:gd name="connsiteX20" fmla="*/ 32646 w 161193"/>
                <a:gd name="connsiteY20" fmla="*/ 74 h 117881"/>
                <a:gd name="connsiteX21" fmla="*/ 28926 w 161193"/>
                <a:gd name="connsiteY21" fmla="*/ 3871 h 117881"/>
                <a:gd name="connsiteX22" fmla="*/ 34772 w 161193"/>
                <a:gd name="connsiteY22" fmla="*/ 6287 h 117881"/>
                <a:gd name="connsiteX23" fmla="*/ 41503 w 161193"/>
                <a:gd name="connsiteY23" fmla="*/ 6632 h 117881"/>
                <a:gd name="connsiteX24" fmla="*/ 45400 w 161193"/>
                <a:gd name="connsiteY24" fmla="*/ 9048 h 117881"/>
                <a:gd name="connsiteX25" fmla="*/ 44691 w 161193"/>
                <a:gd name="connsiteY25" fmla="*/ 12846 h 117881"/>
                <a:gd name="connsiteX26" fmla="*/ 21132 w 161193"/>
                <a:gd name="connsiteY26" fmla="*/ 104493 h 117881"/>
                <a:gd name="connsiteX27" fmla="*/ 5544 w 161193"/>
                <a:gd name="connsiteY27" fmla="*/ 111742 h 117881"/>
                <a:gd name="connsiteX28" fmla="*/ 230 w 161193"/>
                <a:gd name="connsiteY28" fmla="*/ 115539 h 117881"/>
                <a:gd name="connsiteX29" fmla="*/ 3064 w 161193"/>
                <a:gd name="connsiteY29" fmla="*/ 117955 h 117881"/>
                <a:gd name="connsiteX30" fmla="*/ 26092 w 161193"/>
                <a:gd name="connsiteY30" fmla="*/ 117265 h 117881"/>
                <a:gd name="connsiteX31" fmla="*/ 38314 w 161193"/>
                <a:gd name="connsiteY31" fmla="*/ 117437 h 117881"/>
                <a:gd name="connsiteX32" fmla="*/ 49651 w 161193"/>
                <a:gd name="connsiteY32" fmla="*/ 117955 h 117881"/>
                <a:gd name="connsiteX33" fmla="*/ 53371 w 161193"/>
                <a:gd name="connsiteY33" fmla="*/ 114158 h 117881"/>
                <a:gd name="connsiteX34" fmla="*/ 47703 w 161193"/>
                <a:gd name="connsiteY34" fmla="*/ 111742 h 117881"/>
                <a:gd name="connsiteX35" fmla="*/ 40972 w 161193"/>
                <a:gd name="connsiteY35" fmla="*/ 111397 h 117881"/>
                <a:gd name="connsiteX36" fmla="*/ 36897 w 161193"/>
                <a:gd name="connsiteY36" fmla="*/ 108808 h 117881"/>
                <a:gd name="connsiteX37" fmla="*/ 45223 w 161193"/>
                <a:gd name="connsiteY37" fmla="*/ 75670 h 117881"/>
                <a:gd name="connsiteX38" fmla="*/ 74627 w 161193"/>
                <a:gd name="connsiteY38" fmla="*/ 55476 h 117881"/>
                <a:gd name="connsiteX39" fmla="*/ 100312 w 161193"/>
                <a:gd name="connsiteY39" fmla="*/ 103975 h 117881"/>
                <a:gd name="connsiteX40" fmla="*/ 101552 w 161193"/>
                <a:gd name="connsiteY40" fmla="*/ 107254 h 117881"/>
                <a:gd name="connsiteX41" fmla="*/ 93404 w 161193"/>
                <a:gd name="connsiteY41" fmla="*/ 111742 h 117881"/>
                <a:gd name="connsiteX42" fmla="*/ 88798 w 161193"/>
                <a:gd name="connsiteY42" fmla="*/ 115539 h 117881"/>
                <a:gd name="connsiteX43" fmla="*/ 91809 w 161193"/>
                <a:gd name="connsiteY43" fmla="*/ 117955 h 117881"/>
                <a:gd name="connsiteX44" fmla="*/ 114483 w 161193"/>
                <a:gd name="connsiteY44" fmla="*/ 117265 h 117881"/>
                <a:gd name="connsiteX45" fmla="*/ 131842 w 161193"/>
                <a:gd name="connsiteY45" fmla="*/ 117955 h 117881"/>
                <a:gd name="connsiteX46" fmla="*/ 135385 w 161193"/>
                <a:gd name="connsiteY46" fmla="*/ 114331 h 117881"/>
                <a:gd name="connsiteX47" fmla="*/ 131311 w 161193"/>
                <a:gd name="connsiteY47" fmla="*/ 111742 h 117881"/>
                <a:gd name="connsiteX48" fmla="*/ 119620 w 161193"/>
                <a:gd name="connsiteY48" fmla="*/ 106046 h 117881"/>
                <a:gd name="connsiteX49" fmla="*/ 89330 w 161193"/>
                <a:gd name="connsiteY49" fmla="*/ 48572 h 117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61193" h="117881">
                  <a:moveTo>
                    <a:pt x="89330" y="48572"/>
                  </a:moveTo>
                  <a:cubicBezTo>
                    <a:pt x="88621" y="47192"/>
                    <a:pt x="88267" y="46674"/>
                    <a:pt x="88267" y="46501"/>
                  </a:cubicBezTo>
                  <a:cubicBezTo>
                    <a:pt x="88267" y="46156"/>
                    <a:pt x="88444" y="45984"/>
                    <a:pt x="92518" y="43222"/>
                  </a:cubicBezTo>
                  <a:lnTo>
                    <a:pt x="110409" y="30968"/>
                  </a:lnTo>
                  <a:cubicBezTo>
                    <a:pt x="133791" y="14917"/>
                    <a:pt x="144773" y="7323"/>
                    <a:pt x="157350" y="6287"/>
                  </a:cubicBezTo>
                  <a:cubicBezTo>
                    <a:pt x="159298" y="6114"/>
                    <a:pt x="161424" y="5942"/>
                    <a:pt x="161424" y="2490"/>
                  </a:cubicBezTo>
                  <a:cubicBezTo>
                    <a:pt x="161424" y="1109"/>
                    <a:pt x="160184" y="246"/>
                    <a:pt x="159121" y="246"/>
                  </a:cubicBezTo>
                  <a:cubicBezTo>
                    <a:pt x="155401" y="246"/>
                    <a:pt x="150796" y="764"/>
                    <a:pt x="146899" y="764"/>
                  </a:cubicBezTo>
                  <a:cubicBezTo>
                    <a:pt x="142116" y="764"/>
                    <a:pt x="130248" y="74"/>
                    <a:pt x="125465" y="74"/>
                  </a:cubicBezTo>
                  <a:cubicBezTo>
                    <a:pt x="124402" y="74"/>
                    <a:pt x="121745" y="74"/>
                    <a:pt x="121745" y="3871"/>
                  </a:cubicBezTo>
                  <a:cubicBezTo>
                    <a:pt x="121745" y="4043"/>
                    <a:pt x="121745" y="6114"/>
                    <a:pt x="124402" y="6287"/>
                  </a:cubicBezTo>
                  <a:cubicBezTo>
                    <a:pt x="126528" y="6460"/>
                    <a:pt x="128831" y="6805"/>
                    <a:pt x="128831" y="8703"/>
                  </a:cubicBezTo>
                  <a:cubicBezTo>
                    <a:pt x="128831" y="11810"/>
                    <a:pt x="123340" y="15607"/>
                    <a:pt x="121037" y="17160"/>
                  </a:cubicBezTo>
                  <a:lnTo>
                    <a:pt x="47171" y="67903"/>
                  </a:lnTo>
                  <a:lnTo>
                    <a:pt x="61165" y="13536"/>
                  </a:lnTo>
                  <a:cubicBezTo>
                    <a:pt x="62759" y="7668"/>
                    <a:pt x="62936" y="6287"/>
                    <a:pt x="76753" y="6287"/>
                  </a:cubicBezTo>
                  <a:cubicBezTo>
                    <a:pt x="79587" y="6287"/>
                    <a:pt x="82067" y="6287"/>
                    <a:pt x="82067" y="2663"/>
                  </a:cubicBezTo>
                  <a:cubicBezTo>
                    <a:pt x="82067" y="1109"/>
                    <a:pt x="81004" y="74"/>
                    <a:pt x="79233" y="74"/>
                  </a:cubicBezTo>
                  <a:cubicBezTo>
                    <a:pt x="74096" y="74"/>
                    <a:pt x="61165" y="764"/>
                    <a:pt x="56028" y="764"/>
                  </a:cubicBezTo>
                  <a:cubicBezTo>
                    <a:pt x="53017" y="764"/>
                    <a:pt x="46817" y="764"/>
                    <a:pt x="43806" y="591"/>
                  </a:cubicBezTo>
                  <a:cubicBezTo>
                    <a:pt x="40263" y="419"/>
                    <a:pt x="36012" y="74"/>
                    <a:pt x="32646" y="74"/>
                  </a:cubicBezTo>
                  <a:cubicBezTo>
                    <a:pt x="31583" y="74"/>
                    <a:pt x="28926" y="74"/>
                    <a:pt x="28926" y="3871"/>
                  </a:cubicBezTo>
                  <a:cubicBezTo>
                    <a:pt x="28926" y="6287"/>
                    <a:pt x="30875" y="6287"/>
                    <a:pt x="34772" y="6287"/>
                  </a:cubicBezTo>
                  <a:cubicBezTo>
                    <a:pt x="37606" y="6287"/>
                    <a:pt x="38314" y="6287"/>
                    <a:pt x="41503" y="6632"/>
                  </a:cubicBezTo>
                  <a:cubicBezTo>
                    <a:pt x="45046" y="6977"/>
                    <a:pt x="45400" y="7323"/>
                    <a:pt x="45400" y="9048"/>
                  </a:cubicBezTo>
                  <a:cubicBezTo>
                    <a:pt x="45400" y="9394"/>
                    <a:pt x="45400" y="10257"/>
                    <a:pt x="44691" y="12846"/>
                  </a:cubicBezTo>
                  <a:lnTo>
                    <a:pt x="21132" y="104493"/>
                  </a:lnTo>
                  <a:cubicBezTo>
                    <a:pt x="19715" y="110361"/>
                    <a:pt x="19361" y="111742"/>
                    <a:pt x="5544" y="111742"/>
                  </a:cubicBezTo>
                  <a:cubicBezTo>
                    <a:pt x="2356" y="111742"/>
                    <a:pt x="230" y="111742"/>
                    <a:pt x="230" y="115539"/>
                  </a:cubicBezTo>
                  <a:cubicBezTo>
                    <a:pt x="230" y="115711"/>
                    <a:pt x="230" y="117955"/>
                    <a:pt x="3064" y="117955"/>
                  </a:cubicBezTo>
                  <a:cubicBezTo>
                    <a:pt x="8201" y="117955"/>
                    <a:pt x="20955" y="117265"/>
                    <a:pt x="26092" y="117265"/>
                  </a:cubicBezTo>
                  <a:cubicBezTo>
                    <a:pt x="29103" y="117265"/>
                    <a:pt x="35303" y="117265"/>
                    <a:pt x="38314" y="117437"/>
                  </a:cubicBezTo>
                  <a:cubicBezTo>
                    <a:pt x="41857" y="117610"/>
                    <a:pt x="46286" y="117955"/>
                    <a:pt x="49651" y="117955"/>
                  </a:cubicBezTo>
                  <a:cubicBezTo>
                    <a:pt x="50714" y="117955"/>
                    <a:pt x="53371" y="117955"/>
                    <a:pt x="53371" y="114158"/>
                  </a:cubicBezTo>
                  <a:cubicBezTo>
                    <a:pt x="53371" y="111742"/>
                    <a:pt x="51245" y="111742"/>
                    <a:pt x="47703" y="111742"/>
                  </a:cubicBezTo>
                  <a:cubicBezTo>
                    <a:pt x="47526" y="111742"/>
                    <a:pt x="44160" y="111742"/>
                    <a:pt x="40972" y="111397"/>
                  </a:cubicBezTo>
                  <a:cubicBezTo>
                    <a:pt x="36897" y="111051"/>
                    <a:pt x="36897" y="110534"/>
                    <a:pt x="36897" y="108808"/>
                  </a:cubicBezTo>
                  <a:cubicBezTo>
                    <a:pt x="36897" y="107427"/>
                    <a:pt x="38669" y="101041"/>
                    <a:pt x="45223" y="75670"/>
                  </a:cubicBezTo>
                  <a:lnTo>
                    <a:pt x="74627" y="55476"/>
                  </a:lnTo>
                  <a:lnTo>
                    <a:pt x="100312" y="103975"/>
                  </a:lnTo>
                  <a:cubicBezTo>
                    <a:pt x="101552" y="106219"/>
                    <a:pt x="101552" y="106391"/>
                    <a:pt x="101552" y="107254"/>
                  </a:cubicBezTo>
                  <a:cubicBezTo>
                    <a:pt x="101552" y="111224"/>
                    <a:pt x="96592" y="111742"/>
                    <a:pt x="93404" y="111742"/>
                  </a:cubicBezTo>
                  <a:cubicBezTo>
                    <a:pt x="91278" y="111742"/>
                    <a:pt x="88798" y="111742"/>
                    <a:pt x="88798" y="115539"/>
                  </a:cubicBezTo>
                  <a:cubicBezTo>
                    <a:pt x="88798" y="115711"/>
                    <a:pt x="88975" y="117955"/>
                    <a:pt x="91809" y="117955"/>
                  </a:cubicBezTo>
                  <a:cubicBezTo>
                    <a:pt x="96769" y="117955"/>
                    <a:pt x="109523" y="117265"/>
                    <a:pt x="114483" y="117265"/>
                  </a:cubicBezTo>
                  <a:cubicBezTo>
                    <a:pt x="119797" y="117265"/>
                    <a:pt x="126882" y="117955"/>
                    <a:pt x="131842" y="117955"/>
                  </a:cubicBezTo>
                  <a:cubicBezTo>
                    <a:pt x="134145" y="117955"/>
                    <a:pt x="135385" y="116747"/>
                    <a:pt x="135385" y="114331"/>
                  </a:cubicBezTo>
                  <a:cubicBezTo>
                    <a:pt x="135385" y="111742"/>
                    <a:pt x="133082" y="111742"/>
                    <a:pt x="131311" y="111742"/>
                  </a:cubicBezTo>
                  <a:cubicBezTo>
                    <a:pt x="128122" y="111742"/>
                    <a:pt x="122631" y="111569"/>
                    <a:pt x="119620" y="106046"/>
                  </a:cubicBezTo>
                  <a:lnTo>
                    <a:pt x="89330" y="48572"/>
                  </a:lnTo>
                  <a:close/>
                </a:path>
              </a:pathLst>
            </a:custGeom>
            <a:solidFill>
              <a:srgbClr val="000000"/>
            </a:solidFill>
            <a:ln w="25374" cap="flat">
              <a:noFill/>
              <a:prstDash val="solid"/>
              <a:miter/>
            </a:ln>
          </p:spPr>
          <p:txBody>
            <a:bodyPr rtlCol="0" anchor="ctr"/>
            <a:lstStyle/>
            <a:p>
              <a:endParaRPr lang="en-CN"/>
            </a:p>
          </p:txBody>
        </p:sp>
        <p:sp>
          <p:nvSpPr>
            <p:cNvPr id="23" name="Freeform 22">
              <a:extLst>
                <a:ext uri="{FF2B5EF4-FFF2-40B4-BE49-F238E27FC236}">
                  <a16:creationId xmlns:a16="http://schemas.microsoft.com/office/drawing/2014/main" id="{1536BD2D-3A37-DA70-8AFA-5AB89ECC42BA}"/>
                </a:ext>
              </a:extLst>
            </p:cNvPr>
            <p:cNvSpPr/>
            <p:nvPr>
              <p:custDataLst>
                <p:tags r:id="rId13"/>
              </p:custDataLst>
            </p:nvPr>
          </p:nvSpPr>
          <p:spPr>
            <a:xfrm>
              <a:off x="5911023" y="5934186"/>
              <a:ext cx="115492" cy="117881"/>
            </a:xfrm>
            <a:custGeom>
              <a:avLst/>
              <a:gdLst>
                <a:gd name="connsiteX0" fmla="*/ 60995 w 115492"/>
                <a:gd name="connsiteY0" fmla="*/ 14226 h 117881"/>
                <a:gd name="connsiteX1" fmla="*/ 79417 w 115492"/>
                <a:gd name="connsiteY1" fmla="*/ 6287 h 117881"/>
                <a:gd name="connsiteX2" fmla="*/ 86680 w 115492"/>
                <a:gd name="connsiteY2" fmla="*/ 2490 h 117881"/>
                <a:gd name="connsiteX3" fmla="*/ 83668 w 115492"/>
                <a:gd name="connsiteY3" fmla="*/ 74 h 117881"/>
                <a:gd name="connsiteX4" fmla="*/ 70560 w 115492"/>
                <a:gd name="connsiteY4" fmla="*/ 591 h 117881"/>
                <a:gd name="connsiteX5" fmla="*/ 56390 w 115492"/>
                <a:gd name="connsiteY5" fmla="*/ 764 h 117881"/>
                <a:gd name="connsiteX6" fmla="*/ 44167 w 115492"/>
                <a:gd name="connsiteY6" fmla="*/ 591 h 117881"/>
                <a:gd name="connsiteX7" fmla="*/ 32653 w 115492"/>
                <a:gd name="connsiteY7" fmla="*/ 74 h 117881"/>
                <a:gd name="connsiteX8" fmla="*/ 28933 w 115492"/>
                <a:gd name="connsiteY8" fmla="*/ 3871 h 117881"/>
                <a:gd name="connsiteX9" fmla="*/ 34602 w 115492"/>
                <a:gd name="connsiteY9" fmla="*/ 6287 h 117881"/>
                <a:gd name="connsiteX10" fmla="*/ 41333 w 115492"/>
                <a:gd name="connsiteY10" fmla="*/ 6632 h 117881"/>
                <a:gd name="connsiteX11" fmla="*/ 45407 w 115492"/>
                <a:gd name="connsiteY11" fmla="*/ 9048 h 117881"/>
                <a:gd name="connsiteX12" fmla="*/ 44699 w 115492"/>
                <a:gd name="connsiteY12" fmla="*/ 12846 h 117881"/>
                <a:gd name="connsiteX13" fmla="*/ 21140 w 115492"/>
                <a:gd name="connsiteY13" fmla="*/ 104493 h 117881"/>
                <a:gd name="connsiteX14" fmla="*/ 5552 w 115492"/>
                <a:gd name="connsiteY14" fmla="*/ 111742 h 117881"/>
                <a:gd name="connsiteX15" fmla="*/ 237 w 115492"/>
                <a:gd name="connsiteY15" fmla="*/ 115366 h 117881"/>
                <a:gd name="connsiteX16" fmla="*/ 5552 w 115492"/>
                <a:gd name="connsiteY16" fmla="*/ 117955 h 117881"/>
                <a:gd name="connsiteX17" fmla="*/ 94651 w 115492"/>
                <a:gd name="connsiteY17" fmla="*/ 117955 h 117881"/>
                <a:gd name="connsiteX18" fmla="*/ 100673 w 115492"/>
                <a:gd name="connsiteY18" fmla="*/ 114503 h 117881"/>
                <a:gd name="connsiteX19" fmla="*/ 115730 w 115492"/>
                <a:gd name="connsiteY19" fmla="*/ 74979 h 117881"/>
                <a:gd name="connsiteX20" fmla="*/ 112719 w 115492"/>
                <a:gd name="connsiteY20" fmla="*/ 72563 h 117881"/>
                <a:gd name="connsiteX21" fmla="*/ 109176 w 115492"/>
                <a:gd name="connsiteY21" fmla="*/ 76187 h 117881"/>
                <a:gd name="connsiteX22" fmla="*/ 62235 w 115492"/>
                <a:gd name="connsiteY22" fmla="*/ 111742 h 117881"/>
                <a:gd name="connsiteX23" fmla="*/ 42219 w 115492"/>
                <a:gd name="connsiteY23" fmla="*/ 111742 h 117881"/>
                <a:gd name="connsiteX24" fmla="*/ 36550 w 115492"/>
                <a:gd name="connsiteY24" fmla="*/ 110016 h 117881"/>
                <a:gd name="connsiteX25" fmla="*/ 37259 w 115492"/>
                <a:gd name="connsiteY25" fmla="*/ 106391 h 117881"/>
                <a:gd name="connsiteX26" fmla="*/ 60995 w 115492"/>
                <a:gd name="connsiteY26" fmla="*/ 14226 h 117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5492" h="117881">
                  <a:moveTo>
                    <a:pt x="60995" y="14226"/>
                  </a:moveTo>
                  <a:cubicBezTo>
                    <a:pt x="62589" y="8013"/>
                    <a:pt x="63121" y="6287"/>
                    <a:pt x="79417" y="6287"/>
                  </a:cubicBezTo>
                  <a:cubicBezTo>
                    <a:pt x="84908" y="6287"/>
                    <a:pt x="86680" y="6287"/>
                    <a:pt x="86680" y="2490"/>
                  </a:cubicBezTo>
                  <a:cubicBezTo>
                    <a:pt x="86680" y="2317"/>
                    <a:pt x="86503" y="74"/>
                    <a:pt x="83668" y="74"/>
                  </a:cubicBezTo>
                  <a:cubicBezTo>
                    <a:pt x="79594" y="74"/>
                    <a:pt x="74812" y="419"/>
                    <a:pt x="70560" y="591"/>
                  </a:cubicBezTo>
                  <a:cubicBezTo>
                    <a:pt x="66132" y="764"/>
                    <a:pt x="60818" y="764"/>
                    <a:pt x="56390" y="764"/>
                  </a:cubicBezTo>
                  <a:cubicBezTo>
                    <a:pt x="52670" y="764"/>
                    <a:pt x="47887" y="591"/>
                    <a:pt x="44167" y="591"/>
                  </a:cubicBezTo>
                  <a:cubicBezTo>
                    <a:pt x="40447" y="591"/>
                    <a:pt x="36196" y="74"/>
                    <a:pt x="32653" y="74"/>
                  </a:cubicBezTo>
                  <a:cubicBezTo>
                    <a:pt x="31591" y="74"/>
                    <a:pt x="28933" y="74"/>
                    <a:pt x="28933" y="3871"/>
                  </a:cubicBezTo>
                  <a:cubicBezTo>
                    <a:pt x="28933" y="6287"/>
                    <a:pt x="31059" y="6287"/>
                    <a:pt x="34602" y="6287"/>
                  </a:cubicBezTo>
                  <a:cubicBezTo>
                    <a:pt x="34779" y="6287"/>
                    <a:pt x="38145" y="6287"/>
                    <a:pt x="41333" y="6632"/>
                  </a:cubicBezTo>
                  <a:cubicBezTo>
                    <a:pt x="45053" y="6977"/>
                    <a:pt x="45407" y="7323"/>
                    <a:pt x="45407" y="9048"/>
                  </a:cubicBezTo>
                  <a:cubicBezTo>
                    <a:pt x="45407" y="9394"/>
                    <a:pt x="45407" y="10257"/>
                    <a:pt x="44699" y="12846"/>
                  </a:cubicBezTo>
                  <a:lnTo>
                    <a:pt x="21140" y="104493"/>
                  </a:lnTo>
                  <a:cubicBezTo>
                    <a:pt x="19545" y="110361"/>
                    <a:pt x="19191" y="111742"/>
                    <a:pt x="5552" y="111742"/>
                  </a:cubicBezTo>
                  <a:cubicBezTo>
                    <a:pt x="2540" y="111742"/>
                    <a:pt x="237" y="111742"/>
                    <a:pt x="237" y="115366"/>
                  </a:cubicBezTo>
                  <a:cubicBezTo>
                    <a:pt x="237" y="117955"/>
                    <a:pt x="2363" y="117955"/>
                    <a:pt x="5552" y="117955"/>
                  </a:cubicBezTo>
                  <a:lnTo>
                    <a:pt x="94651" y="117955"/>
                  </a:lnTo>
                  <a:cubicBezTo>
                    <a:pt x="99079" y="117955"/>
                    <a:pt x="99256" y="117783"/>
                    <a:pt x="100673" y="114503"/>
                  </a:cubicBezTo>
                  <a:cubicBezTo>
                    <a:pt x="102445" y="109843"/>
                    <a:pt x="115730" y="76360"/>
                    <a:pt x="115730" y="74979"/>
                  </a:cubicBezTo>
                  <a:cubicBezTo>
                    <a:pt x="115730" y="74462"/>
                    <a:pt x="115376" y="72563"/>
                    <a:pt x="112719" y="72563"/>
                  </a:cubicBezTo>
                  <a:cubicBezTo>
                    <a:pt x="110593" y="72563"/>
                    <a:pt x="110239" y="73426"/>
                    <a:pt x="109176" y="76187"/>
                  </a:cubicBezTo>
                  <a:cubicBezTo>
                    <a:pt x="102445" y="92584"/>
                    <a:pt x="94651" y="111742"/>
                    <a:pt x="62235" y="111742"/>
                  </a:cubicBezTo>
                  <a:lnTo>
                    <a:pt x="42219" y="111742"/>
                  </a:lnTo>
                  <a:cubicBezTo>
                    <a:pt x="36727" y="111742"/>
                    <a:pt x="36550" y="111569"/>
                    <a:pt x="36550" y="110016"/>
                  </a:cubicBezTo>
                  <a:cubicBezTo>
                    <a:pt x="36550" y="109843"/>
                    <a:pt x="36550" y="108980"/>
                    <a:pt x="37259" y="106391"/>
                  </a:cubicBezTo>
                  <a:lnTo>
                    <a:pt x="60995" y="14226"/>
                  </a:lnTo>
                  <a:close/>
                </a:path>
              </a:pathLst>
            </a:custGeom>
            <a:solidFill>
              <a:srgbClr val="000000"/>
            </a:solidFill>
            <a:ln w="25374" cap="flat">
              <a:noFill/>
              <a:prstDash val="solid"/>
              <a:miter/>
            </a:ln>
          </p:spPr>
          <p:txBody>
            <a:bodyPr rtlCol="0" anchor="ctr"/>
            <a:lstStyle/>
            <a:p>
              <a:endParaRPr lang="en-CN"/>
            </a:p>
          </p:txBody>
        </p:sp>
        <p:sp>
          <p:nvSpPr>
            <p:cNvPr id="24" name="Freeform 23">
              <a:extLst>
                <a:ext uri="{FF2B5EF4-FFF2-40B4-BE49-F238E27FC236}">
                  <a16:creationId xmlns:a16="http://schemas.microsoft.com/office/drawing/2014/main" id="{08FBF87C-8770-EB59-CC97-EB7B93D06B50}"/>
                </a:ext>
              </a:extLst>
            </p:cNvPr>
            <p:cNvSpPr/>
            <p:nvPr>
              <p:custDataLst>
                <p:tags r:id="rId14"/>
              </p:custDataLst>
            </p:nvPr>
          </p:nvSpPr>
          <p:spPr>
            <a:xfrm>
              <a:off x="6080141" y="5830162"/>
              <a:ext cx="34667" cy="246562"/>
            </a:xfrm>
            <a:custGeom>
              <a:avLst/>
              <a:gdLst>
                <a:gd name="connsiteX0" fmla="*/ 34911 w 34667"/>
                <a:gd name="connsiteY0" fmla="*/ 246635 h 246562"/>
                <a:gd name="connsiteX1" fmla="*/ 34911 w 34667"/>
                <a:gd name="connsiteY1" fmla="*/ 236772 h 246562"/>
                <a:gd name="connsiteX2" fmla="*/ 10365 w 34667"/>
                <a:gd name="connsiteY2" fmla="*/ 236772 h 246562"/>
                <a:gd name="connsiteX3" fmla="*/ 10365 w 34667"/>
                <a:gd name="connsiteY3" fmla="*/ 9935 h 246562"/>
                <a:gd name="connsiteX4" fmla="*/ 34911 w 34667"/>
                <a:gd name="connsiteY4" fmla="*/ 9935 h 246562"/>
                <a:gd name="connsiteX5" fmla="*/ 34911 w 34667"/>
                <a:gd name="connsiteY5" fmla="*/ 72 h 246562"/>
                <a:gd name="connsiteX6" fmla="*/ 243 w 34667"/>
                <a:gd name="connsiteY6" fmla="*/ 72 h 246562"/>
                <a:gd name="connsiteX7" fmla="*/ 243 w 34667"/>
                <a:gd name="connsiteY7" fmla="*/ 246635 h 246562"/>
                <a:gd name="connsiteX8" fmla="*/ 34911 w 34667"/>
                <a:gd name="connsiteY8" fmla="*/ 246635 h 24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67" h="246562">
                  <a:moveTo>
                    <a:pt x="34911" y="246635"/>
                  </a:moveTo>
                  <a:lnTo>
                    <a:pt x="34911" y="236772"/>
                  </a:lnTo>
                  <a:lnTo>
                    <a:pt x="10365" y="236772"/>
                  </a:lnTo>
                  <a:lnTo>
                    <a:pt x="10365" y="9935"/>
                  </a:lnTo>
                  <a:lnTo>
                    <a:pt x="34911" y="9935"/>
                  </a:lnTo>
                  <a:lnTo>
                    <a:pt x="34911" y="72"/>
                  </a:lnTo>
                  <a:lnTo>
                    <a:pt x="243" y="72"/>
                  </a:lnTo>
                  <a:lnTo>
                    <a:pt x="243" y="246635"/>
                  </a:lnTo>
                  <a:lnTo>
                    <a:pt x="34911" y="246635"/>
                  </a:lnTo>
                  <a:close/>
                </a:path>
              </a:pathLst>
            </a:custGeom>
            <a:solidFill>
              <a:srgbClr val="000000"/>
            </a:solidFill>
            <a:ln w="25374" cap="flat">
              <a:noFill/>
              <a:prstDash val="solid"/>
              <a:miter/>
            </a:ln>
          </p:spPr>
          <p:txBody>
            <a:bodyPr rtlCol="0" anchor="ctr"/>
            <a:lstStyle/>
            <a:p>
              <a:endParaRPr lang="en-CN"/>
            </a:p>
          </p:txBody>
        </p:sp>
        <p:sp>
          <p:nvSpPr>
            <p:cNvPr id="25" name="Freeform 24">
              <a:extLst>
                <a:ext uri="{FF2B5EF4-FFF2-40B4-BE49-F238E27FC236}">
                  <a16:creationId xmlns:a16="http://schemas.microsoft.com/office/drawing/2014/main" id="{8ED767C6-917B-6CA2-CAFB-B145297D19A6}"/>
                </a:ext>
              </a:extLst>
            </p:cNvPr>
            <p:cNvSpPr/>
            <p:nvPr>
              <p:custDataLst>
                <p:tags r:id="rId15"/>
              </p:custDataLst>
            </p:nvPr>
          </p:nvSpPr>
          <p:spPr>
            <a:xfrm>
              <a:off x="6112475" y="5906103"/>
              <a:ext cx="132092" cy="156813"/>
            </a:xfrm>
            <a:custGeom>
              <a:avLst/>
              <a:gdLst>
                <a:gd name="connsiteX0" fmla="*/ 19731 w 132092"/>
                <a:gd name="connsiteY0" fmla="*/ 139133 h 156813"/>
                <a:gd name="connsiteX1" fmla="*/ 6066 w 132092"/>
                <a:gd name="connsiteY1" fmla="*/ 149242 h 156813"/>
                <a:gd name="connsiteX2" fmla="*/ 246 w 132092"/>
                <a:gd name="connsiteY2" fmla="*/ 153927 h 156813"/>
                <a:gd name="connsiteX3" fmla="*/ 3536 w 132092"/>
                <a:gd name="connsiteY3" fmla="*/ 156886 h 156813"/>
                <a:gd name="connsiteX4" fmla="*/ 24792 w 132092"/>
                <a:gd name="connsiteY4" fmla="*/ 156146 h 156813"/>
                <a:gd name="connsiteX5" fmla="*/ 49844 w 132092"/>
                <a:gd name="connsiteY5" fmla="*/ 156886 h 156813"/>
                <a:gd name="connsiteX6" fmla="*/ 54399 w 132092"/>
                <a:gd name="connsiteY6" fmla="*/ 151955 h 156813"/>
                <a:gd name="connsiteX7" fmla="*/ 48326 w 132092"/>
                <a:gd name="connsiteY7" fmla="*/ 149242 h 156813"/>
                <a:gd name="connsiteX8" fmla="*/ 35673 w 132092"/>
                <a:gd name="connsiteY8" fmla="*/ 145297 h 156813"/>
                <a:gd name="connsiteX9" fmla="*/ 48073 w 132092"/>
                <a:gd name="connsiteY9" fmla="*/ 95985 h 156813"/>
                <a:gd name="connsiteX10" fmla="*/ 71354 w 132092"/>
                <a:gd name="connsiteY10" fmla="*/ 111765 h 156813"/>
                <a:gd name="connsiteX11" fmla="*/ 132339 w 132092"/>
                <a:gd name="connsiteY11" fmla="*/ 39522 h 156813"/>
                <a:gd name="connsiteX12" fmla="*/ 98683 w 132092"/>
                <a:gd name="connsiteY12" fmla="*/ 72 h 156813"/>
                <a:gd name="connsiteX13" fmla="*/ 65533 w 132092"/>
                <a:gd name="connsiteY13" fmla="*/ 18564 h 156813"/>
                <a:gd name="connsiteX14" fmla="*/ 42759 w 132092"/>
                <a:gd name="connsiteY14" fmla="*/ 72 h 156813"/>
                <a:gd name="connsiteX15" fmla="*/ 24033 w 132092"/>
                <a:gd name="connsiteY15" fmla="*/ 14126 h 156813"/>
                <a:gd name="connsiteX16" fmla="*/ 16188 w 132092"/>
                <a:gd name="connsiteY16" fmla="*/ 38043 h 156813"/>
                <a:gd name="connsiteX17" fmla="*/ 19225 w 132092"/>
                <a:gd name="connsiteY17" fmla="*/ 40508 h 156813"/>
                <a:gd name="connsiteX18" fmla="*/ 23527 w 132092"/>
                <a:gd name="connsiteY18" fmla="*/ 34837 h 156813"/>
                <a:gd name="connsiteX19" fmla="*/ 42000 w 132092"/>
                <a:gd name="connsiteY19" fmla="*/ 5497 h 156813"/>
                <a:gd name="connsiteX20" fmla="*/ 49844 w 132092"/>
                <a:gd name="connsiteY20" fmla="*/ 16838 h 156813"/>
                <a:gd name="connsiteX21" fmla="*/ 48073 w 132092"/>
                <a:gd name="connsiteY21" fmla="*/ 29413 h 156813"/>
                <a:gd name="connsiteX22" fmla="*/ 19731 w 132092"/>
                <a:gd name="connsiteY22" fmla="*/ 139133 h 156813"/>
                <a:gd name="connsiteX23" fmla="*/ 64268 w 132092"/>
                <a:gd name="connsiteY23" fmla="*/ 32125 h 156813"/>
                <a:gd name="connsiteX24" fmla="*/ 77427 w 132092"/>
                <a:gd name="connsiteY24" fmla="*/ 14866 h 156813"/>
                <a:gd name="connsiteX25" fmla="*/ 97924 w 132092"/>
                <a:gd name="connsiteY25" fmla="*/ 5497 h 156813"/>
                <a:gd name="connsiteX26" fmla="*/ 114119 w 132092"/>
                <a:gd name="connsiteY26" fmla="*/ 28673 h 156813"/>
                <a:gd name="connsiteX27" fmla="*/ 101214 w 132092"/>
                <a:gd name="connsiteY27" fmla="*/ 80945 h 156813"/>
                <a:gd name="connsiteX28" fmla="*/ 71101 w 132092"/>
                <a:gd name="connsiteY28" fmla="*/ 106341 h 156813"/>
                <a:gd name="connsiteX29" fmla="*/ 51109 w 132092"/>
                <a:gd name="connsiteY29" fmla="*/ 84397 h 156813"/>
                <a:gd name="connsiteX30" fmla="*/ 51869 w 132092"/>
                <a:gd name="connsiteY30" fmla="*/ 80452 h 156813"/>
                <a:gd name="connsiteX31" fmla="*/ 64268 w 132092"/>
                <a:gd name="connsiteY31" fmla="*/ 32125 h 15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2092" h="156813">
                  <a:moveTo>
                    <a:pt x="19731" y="139133"/>
                  </a:moveTo>
                  <a:cubicBezTo>
                    <a:pt x="17707" y="147517"/>
                    <a:pt x="17201" y="149242"/>
                    <a:pt x="6066" y="149242"/>
                  </a:cubicBezTo>
                  <a:cubicBezTo>
                    <a:pt x="3030" y="149242"/>
                    <a:pt x="246" y="149242"/>
                    <a:pt x="246" y="153927"/>
                  </a:cubicBezTo>
                  <a:cubicBezTo>
                    <a:pt x="246" y="155900"/>
                    <a:pt x="1511" y="156886"/>
                    <a:pt x="3536" y="156886"/>
                  </a:cubicBezTo>
                  <a:cubicBezTo>
                    <a:pt x="10368" y="156886"/>
                    <a:pt x="17707" y="156146"/>
                    <a:pt x="24792" y="156146"/>
                  </a:cubicBezTo>
                  <a:cubicBezTo>
                    <a:pt x="33143" y="156146"/>
                    <a:pt x="41747" y="156886"/>
                    <a:pt x="49844" y="156886"/>
                  </a:cubicBezTo>
                  <a:cubicBezTo>
                    <a:pt x="51109" y="156886"/>
                    <a:pt x="54399" y="156886"/>
                    <a:pt x="54399" y="151955"/>
                  </a:cubicBezTo>
                  <a:cubicBezTo>
                    <a:pt x="54399" y="149242"/>
                    <a:pt x="51869" y="149242"/>
                    <a:pt x="48326" y="149242"/>
                  </a:cubicBezTo>
                  <a:cubicBezTo>
                    <a:pt x="35673" y="149242"/>
                    <a:pt x="35673" y="147517"/>
                    <a:pt x="35673" y="145297"/>
                  </a:cubicBezTo>
                  <a:cubicBezTo>
                    <a:pt x="35673" y="142339"/>
                    <a:pt x="46302" y="102149"/>
                    <a:pt x="48073" y="95985"/>
                  </a:cubicBezTo>
                  <a:cubicBezTo>
                    <a:pt x="51363" y="103135"/>
                    <a:pt x="58448" y="111765"/>
                    <a:pt x="71354" y="111765"/>
                  </a:cubicBezTo>
                  <a:cubicBezTo>
                    <a:pt x="100707" y="111765"/>
                    <a:pt x="132339" y="75767"/>
                    <a:pt x="132339" y="39522"/>
                  </a:cubicBezTo>
                  <a:cubicBezTo>
                    <a:pt x="132339" y="16345"/>
                    <a:pt x="117915" y="72"/>
                    <a:pt x="98683" y="72"/>
                  </a:cubicBezTo>
                  <a:cubicBezTo>
                    <a:pt x="86031" y="72"/>
                    <a:pt x="73884" y="8948"/>
                    <a:pt x="65533" y="18564"/>
                  </a:cubicBezTo>
                  <a:cubicBezTo>
                    <a:pt x="63003" y="5250"/>
                    <a:pt x="52122" y="72"/>
                    <a:pt x="42759" y="72"/>
                  </a:cubicBezTo>
                  <a:cubicBezTo>
                    <a:pt x="31118" y="72"/>
                    <a:pt x="26310" y="9688"/>
                    <a:pt x="24033" y="14126"/>
                  </a:cubicBezTo>
                  <a:cubicBezTo>
                    <a:pt x="19478" y="22509"/>
                    <a:pt x="16188" y="37303"/>
                    <a:pt x="16188" y="38043"/>
                  </a:cubicBezTo>
                  <a:cubicBezTo>
                    <a:pt x="16188" y="40508"/>
                    <a:pt x="18719" y="40508"/>
                    <a:pt x="19225" y="40508"/>
                  </a:cubicBezTo>
                  <a:cubicBezTo>
                    <a:pt x="21756" y="40508"/>
                    <a:pt x="22009" y="40262"/>
                    <a:pt x="23527" y="34837"/>
                  </a:cubicBezTo>
                  <a:cubicBezTo>
                    <a:pt x="27829" y="17332"/>
                    <a:pt x="32890" y="5497"/>
                    <a:pt x="42000" y="5497"/>
                  </a:cubicBezTo>
                  <a:cubicBezTo>
                    <a:pt x="46302" y="5497"/>
                    <a:pt x="49844" y="7469"/>
                    <a:pt x="49844" y="16838"/>
                  </a:cubicBezTo>
                  <a:cubicBezTo>
                    <a:pt x="49844" y="22509"/>
                    <a:pt x="49085" y="25222"/>
                    <a:pt x="48073" y="29413"/>
                  </a:cubicBezTo>
                  <a:lnTo>
                    <a:pt x="19731" y="139133"/>
                  </a:lnTo>
                  <a:close/>
                  <a:moveTo>
                    <a:pt x="64268" y="32125"/>
                  </a:moveTo>
                  <a:cubicBezTo>
                    <a:pt x="66039" y="25468"/>
                    <a:pt x="72872" y="18564"/>
                    <a:pt x="77427" y="14866"/>
                  </a:cubicBezTo>
                  <a:cubicBezTo>
                    <a:pt x="86284" y="7222"/>
                    <a:pt x="93622" y="5497"/>
                    <a:pt x="97924" y="5497"/>
                  </a:cubicBezTo>
                  <a:cubicBezTo>
                    <a:pt x="108046" y="5497"/>
                    <a:pt x="114119" y="14126"/>
                    <a:pt x="114119" y="28673"/>
                  </a:cubicBezTo>
                  <a:cubicBezTo>
                    <a:pt x="114119" y="43221"/>
                    <a:pt x="105768" y="71575"/>
                    <a:pt x="101214" y="80945"/>
                  </a:cubicBezTo>
                  <a:cubicBezTo>
                    <a:pt x="92610" y="98204"/>
                    <a:pt x="80463" y="106341"/>
                    <a:pt x="71101" y="106341"/>
                  </a:cubicBezTo>
                  <a:cubicBezTo>
                    <a:pt x="54399" y="106341"/>
                    <a:pt x="51109" y="85876"/>
                    <a:pt x="51109" y="84397"/>
                  </a:cubicBezTo>
                  <a:cubicBezTo>
                    <a:pt x="51109" y="83903"/>
                    <a:pt x="51109" y="83410"/>
                    <a:pt x="51869" y="80452"/>
                  </a:cubicBezTo>
                  <a:lnTo>
                    <a:pt x="64268" y="32125"/>
                  </a:lnTo>
                  <a:close/>
                </a:path>
              </a:pathLst>
            </a:custGeom>
            <a:solidFill>
              <a:srgbClr val="000000"/>
            </a:solidFill>
            <a:ln w="25374" cap="flat">
              <a:noFill/>
              <a:prstDash val="solid"/>
              <a:miter/>
            </a:ln>
          </p:spPr>
          <p:txBody>
            <a:bodyPr rtlCol="0" anchor="ctr"/>
            <a:lstStyle/>
            <a:p>
              <a:endParaRPr lang="en-CN"/>
            </a:p>
          </p:txBody>
        </p:sp>
        <p:sp>
          <p:nvSpPr>
            <p:cNvPr id="26" name="Freeform 25">
              <a:extLst>
                <a:ext uri="{FF2B5EF4-FFF2-40B4-BE49-F238E27FC236}">
                  <a16:creationId xmlns:a16="http://schemas.microsoft.com/office/drawing/2014/main" id="{1B6D6746-D3E4-AE3C-39F8-ABCDBF96CC45}"/>
                </a:ext>
              </a:extLst>
            </p:cNvPr>
            <p:cNvSpPr/>
            <p:nvPr>
              <p:custDataLst>
                <p:tags r:id="rId16"/>
              </p:custDataLst>
            </p:nvPr>
          </p:nvSpPr>
          <p:spPr>
            <a:xfrm>
              <a:off x="6272942" y="5830162"/>
              <a:ext cx="58707" cy="246562"/>
            </a:xfrm>
            <a:custGeom>
              <a:avLst/>
              <a:gdLst>
                <a:gd name="connsiteX0" fmla="*/ 58959 w 58707"/>
                <a:gd name="connsiteY0" fmla="*/ 244169 h 246562"/>
                <a:gd name="connsiteX1" fmla="*/ 54657 w 58707"/>
                <a:gd name="connsiteY1" fmla="*/ 238745 h 246562"/>
                <a:gd name="connsiteX2" fmla="*/ 14928 w 58707"/>
                <a:gd name="connsiteY2" fmla="*/ 123353 h 246562"/>
                <a:gd name="connsiteX3" fmla="*/ 55669 w 58707"/>
                <a:gd name="connsiteY3" fmla="*/ 6729 h 246562"/>
                <a:gd name="connsiteX4" fmla="*/ 58959 w 58707"/>
                <a:gd name="connsiteY4" fmla="*/ 2538 h 246562"/>
                <a:gd name="connsiteX5" fmla="*/ 56429 w 58707"/>
                <a:gd name="connsiteY5" fmla="*/ 72 h 246562"/>
                <a:gd name="connsiteX6" fmla="*/ 16193 w 58707"/>
                <a:gd name="connsiteY6" fmla="*/ 48152 h 246562"/>
                <a:gd name="connsiteX7" fmla="*/ 251 w 58707"/>
                <a:gd name="connsiteY7" fmla="*/ 123353 h 246562"/>
                <a:gd name="connsiteX8" fmla="*/ 16953 w 58707"/>
                <a:gd name="connsiteY8" fmla="*/ 200281 h 246562"/>
                <a:gd name="connsiteX9" fmla="*/ 56429 w 58707"/>
                <a:gd name="connsiteY9" fmla="*/ 246635 h 246562"/>
                <a:gd name="connsiteX10" fmla="*/ 58959 w 58707"/>
                <a:gd name="connsiteY10" fmla="*/ 244169 h 24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562">
                  <a:moveTo>
                    <a:pt x="58959" y="244169"/>
                  </a:moveTo>
                  <a:cubicBezTo>
                    <a:pt x="58959" y="243429"/>
                    <a:pt x="58959" y="242936"/>
                    <a:pt x="54657" y="238745"/>
                  </a:cubicBezTo>
                  <a:cubicBezTo>
                    <a:pt x="23026" y="207678"/>
                    <a:pt x="14928" y="161077"/>
                    <a:pt x="14928" y="123353"/>
                  </a:cubicBezTo>
                  <a:cubicBezTo>
                    <a:pt x="14928" y="80452"/>
                    <a:pt x="24544" y="37550"/>
                    <a:pt x="55669" y="6729"/>
                  </a:cubicBezTo>
                  <a:cubicBezTo>
                    <a:pt x="58959" y="3771"/>
                    <a:pt x="58959" y="3277"/>
                    <a:pt x="58959" y="2538"/>
                  </a:cubicBezTo>
                  <a:cubicBezTo>
                    <a:pt x="58959" y="812"/>
                    <a:pt x="57947" y="72"/>
                    <a:pt x="56429" y="72"/>
                  </a:cubicBezTo>
                  <a:cubicBezTo>
                    <a:pt x="53898" y="72"/>
                    <a:pt x="31123" y="16838"/>
                    <a:pt x="16193" y="48152"/>
                  </a:cubicBezTo>
                  <a:cubicBezTo>
                    <a:pt x="3288" y="75274"/>
                    <a:pt x="251" y="102642"/>
                    <a:pt x="251" y="123353"/>
                  </a:cubicBezTo>
                  <a:cubicBezTo>
                    <a:pt x="251" y="142585"/>
                    <a:pt x="3035" y="172419"/>
                    <a:pt x="16953" y="200281"/>
                  </a:cubicBezTo>
                  <a:cubicBezTo>
                    <a:pt x="32136" y="230608"/>
                    <a:pt x="53898" y="246635"/>
                    <a:pt x="56429" y="246635"/>
                  </a:cubicBezTo>
                  <a:cubicBezTo>
                    <a:pt x="57947" y="246635"/>
                    <a:pt x="58959" y="245895"/>
                    <a:pt x="58959" y="244169"/>
                  </a:cubicBezTo>
                  <a:close/>
                </a:path>
              </a:pathLst>
            </a:custGeom>
            <a:solidFill>
              <a:srgbClr val="000000"/>
            </a:solidFill>
            <a:ln w="25374" cap="flat">
              <a:noFill/>
              <a:prstDash val="solid"/>
              <a:miter/>
            </a:ln>
          </p:spPr>
          <p:txBody>
            <a:bodyPr rtlCol="0" anchor="ctr"/>
            <a:lstStyle/>
            <a:p>
              <a:endParaRPr lang="en-CN"/>
            </a:p>
          </p:txBody>
        </p:sp>
        <p:sp>
          <p:nvSpPr>
            <p:cNvPr id="27" name="Freeform 26">
              <a:extLst>
                <a:ext uri="{FF2B5EF4-FFF2-40B4-BE49-F238E27FC236}">
                  <a16:creationId xmlns:a16="http://schemas.microsoft.com/office/drawing/2014/main" id="{ECFECA06-826C-035D-8778-CA354BB9B203}"/>
                </a:ext>
              </a:extLst>
            </p:cNvPr>
            <p:cNvSpPr/>
            <p:nvPr>
              <p:custDataLst>
                <p:tags r:id="rId17"/>
              </p:custDataLst>
            </p:nvPr>
          </p:nvSpPr>
          <p:spPr>
            <a:xfrm>
              <a:off x="6352372" y="5848161"/>
              <a:ext cx="172074" cy="166922"/>
            </a:xfrm>
            <a:custGeom>
              <a:avLst/>
              <a:gdLst>
                <a:gd name="connsiteX0" fmla="*/ 102235 w 172074"/>
                <a:gd name="connsiteY0" fmla="*/ 17331 h 166922"/>
                <a:gd name="connsiteX1" fmla="*/ 108055 w 172074"/>
                <a:gd name="connsiteY1" fmla="*/ 8209 h 166922"/>
                <a:gd name="connsiteX2" fmla="*/ 123997 w 172074"/>
                <a:gd name="connsiteY2" fmla="*/ 7716 h 166922"/>
                <a:gd name="connsiteX3" fmla="*/ 160943 w 172074"/>
                <a:gd name="connsiteY3" fmla="*/ 27934 h 166922"/>
                <a:gd name="connsiteX4" fmla="*/ 158918 w 172074"/>
                <a:gd name="connsiteY4" fmla="*/ 47659 h 166922"/>
                <a:gd name="connsiteX5" fmla="*/ 158159 w 172074"/>
                <a:gd name="connsiteY5" fmla="*/ 52343 h 166922"/>
                <a:gd name="connsiteX6" fmla="*/ 161196 w 172074"/>
                <a:gd name="connsiteY6" fmla="*/ 55549 h 166922"/>
                <a:gd name="connsiteX7" fmla="*/ 164991 w 172074"/>
                <a:gd name="connsiteY7" fmla="*/ 49878 h 166922"/>
                <a:gd name="connsiteX8" fmla="*/ 171824 w 172074"/>
                <a:gd name="connsiteY8" fmla="*/ 6976 h 166922"/>
                <a:gd name="connsiteX9" fmla="*/ 172330 w 172074"/>
                <a:gd name="connsiteY9" fmla="*/ 2784 h 166922"/>
                <a:gd name="connsiteX10" fmla="*/ 165497 w 172074"/>
                <a:gd name="connsiteY10" fmla="*/ 72 h 166922"/>
                <a:gd name="connsiteX11" fmla="*/ 25054 w 172074"/>
                <a:gd name="connsiteY11" fmla="*/ 72 h 166922"/>
                <a:gd name="connsiteX12" fmla="*/ 16957 w 172074"/>
                <a:gd name="connsiteY12" fmla="*/ 5003 h 166922"/>
                <a:gd name="connsiteX13" fmla="*/ 1773 w 172074"/>
                <a:gd name="connsiteY13" fmla="*/ 48398 h 166922"/>
                <a:gd name="connsiteX14" fmla="*/ 255 w 172074"/>
                <a:gd name="connsiteY14" fmla="*/ 52837 h 166922"/>
                <a:gd name="connsiteX15" fmla="*/ 3292 w 172074"/>
                <a:gd name="connsiteY15" fmla="*/ 55549 h 166922"/>
                <a:gd name="connsiteX16" fmla="*/ 7594 w 172074"/>
                <a:gd name="connsiteY16" fmla="*/ 50371 h 166922"/>
                <a:gd name="connsiteX17" fmla="*/ 65289 w 172074"/>
                <a:gd name="connsiteY17" fmla="*/ 7716 h 166922"/>
                <a:gd name="connsiteX18" fmla="*/ 75158 w 172074"/>
                <a:gd name="connsiteY18" fmla="*/ 7716 h 166922"/>
                <a:gd name="connsiteX19" fmla="*/ 82244 w 172074"/>
                <a:gd name="connsiteY19" fmla="*/ 10674 h 166922"/>
                <a:gd name="connsiteX20" fmla="*/ 81231 w 172074"/>
                <a:gd name="connsiteY20" fmla="*/ 15852 h 166922"/>
                <a:gd name="connsiteX21" fmla="*/ 47323 w 172074"/>
                <a:gd name="connsiteY21" fmla="*/ 147517 h 166922"/>
                <a:gd name="connsiteX22" fmla="*/ 17210 w 172074"/>
                <a:gd name="connsiteY22" fmla="*/ 159352 h 166922"/>
                <a:gd name="connsiteX23" fmla="*/ 6581 w 172074"/>
                <a:gd name="connsiteY23" fmla="*/ 164036 h 166922"/>
                <a:gd name="connsiteX24" fmla="*/ 10883 w 172074"/>
                <a:gd name="connsiteY24" fmla="*/ 166995 h 166922"/>
                <a:gd name="connsiteX25" fmla="*/ 31633 w 172074"/>
                <a:gd name="connsiteY25" fmla="*/ 166502 h 166922"/>
                <a:gd name="connsiteX26" fmla="*/ 53143 w 172074"/>
                <a:gd name="connsiteY26" fmla="*/ 166255 h 166922"/>
                <a:gd name="connsiteX27" fmla="*/ 74146 w 172074"/>
                <a:gd name="connsiteY27" fmla="*/ 166502 h 166922"/>
                <a:gd name="connsiteX28" fmla="*/ 96161 w 172074"/>
                <a:gd name="connsiteY28" fmla="*/ 166995 h 166922"/>
                <a:gd name="connsiteX29" fmla="*/ 101729 w 172074"/>
                <a:gd name="connsiteY29" fmla="*/ 162064 h 166922"/>
                <a:gd name="connsiteX30" fmla="*/ 93125 w 172074"/>
                <a:gd name="connsiteY30" fmla="*/ 159352 h 166922"/>
                <a:gd name="connsiteX31" fmla="*/ 76930 w 172074"/>
                <a:gd name="connsiteY31" fmla="*/ 158858 h 166922"/>
                <a:gd name="connsiteX32" fmla="*/ 67567 w 172074"/>
                <a:gd name="connsiteY32" fmla="*/ 153434 h 166922"/>
                <a:gd name="connsiteX33" fmla="*/ 68579 w 172074"/>
                <a:gd name="connsiteY33" fmla="*/ 148256 h 166922"/>
                <a:gd name="connsiteX34" fmla="*/ 102235 w 172074"/>
                <a:gd name="connsiteY34" fmla="*/ 17331 h 166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72074" h="166922">
                  <a:moveTo>
                    <a:pt x="102235" y="17331"/>
                  </a:moveTo>
                  <a:cubicBezTo>
                    <a:pt x="104006" y="10428"/>
                    <a:pt x="105018" y="8948"/>
                    <a:pt x="108055" y="8209"/>
                  </a:cubicBezTo>
                  <a:cubicBezTo>
                    <a:pt x="110332" y="7716"/>
                    <a:pt x="118683" y="7716"/>
                    <a:pt x="123997" y="7716"/>
                  </a:cubicBezTo>
                  <a:cubicBezTo>
                    <a:pt x="149555" y="7716"/>
                    <a:pt x="160943" y="8702"/>
                    <a:pt x="160943" y="27934"/>
                  </a:cubicBezTo>
                  <a:cubicBezTo>
                    <a:pt x="160943" y="31632"/>
                    <a:pt x="159930" y="41248"/>
                    <a:pt x="158918" y="47659"/>
                  </a:cubicBezTo>
                  <a:cubicBezTo>
                    <a:pt x="158665" y="48645"/>
                    <a:pt x="158159" y="51604"/>
                    <a:pt x="158159" y="52343"/>
                  </a:cubicBezTo>
                  <a:cubicBezTo>
                    <a:pt x="158159" y="53823"/>
                    <a:pt x="158918" y="55549"/>
                    <a:pt x="161196" y="55549"/>
                  </a:cubicBezTo>
                  <a:cubicBezTo>
                    <a:pt x="163979" y="55549"/>
                    <a:pt x="164485" y="53576"/>
                    <a:pt x="164991" y="49878"/>
                  </a:cubicBezTo>
                  <a:lnTo>
                    <a:pt x="171824" y="6976"/>
                  </a:lnTo>
                  <a:cubicBezTo>
                    <a:pt x="172077" y="5990"/>
                    <a:pt x="172330" y="3524"/>
                    <a:pt x="172330" y="2784"/>
                  </a:cubicBezTo>
                  <a:cubicBezTo>
                    <a:pt x="172330" y="72"/>
                    <a:pt x="169799" y="72"/>
                    <a:pt x="165497" y="72"/>
                  </a:cubicBezTo>
                  <a:lnTo>
                    <a:pt x="25054" y="72"/>
                  </a:lnTo>
                  <a:cubicBezTo>
                    <a:pt x="18981" y="72"/>
                    <a:pt x="18728" y="319"/>
                    <a:pt x="16957" y="5003"/>
                  </a:cubicBezTo>
                  <a:lnTo>
                    <a:pt x="1773" y="48398"/>
                  </a:lnTo>
                  <a:cubicBezTo>
                    <a:pt x="1520" y="48891"/>
                    <a:pt x="255" y="52343"/>
                    <a:pt x="255" y="52837"/>
                  </a:cubicBezTo>
                  <a:cubicBezTo>
                    <a:pt x="255" y="54316"/>
                    <a:pt x="1520" y="55549"/>
                    <a:pt x="3292" y="55549"/>
                  </a:cubicBezTo>
                  <a:cubicBezTo>
                    <a:pt x="5822" y="55549"/>
                    <a:pt x="6075" y="54316"/>
                    <a:pt x="7594" y="50371"/>
                  </a:cubicBezTo>
                  <a:cubicBezTo>
                    <a:pt x="21258" y="12154"/>
                    <a:pt x="27838" y="7716"/>
                    <a:pt x="65289" y="7716"/>
                  </a:cubicBezTo>
                  <a:lnTo>
                    <a:pt x="75158" y="7716"/>
                  </a:lnTo>
                  <a:cubicBezTo>
                    <a:pt x="82244" y="7716"/>
                    <a:pt x="82244" y="8702"/>
                    <a:pt x="82244" y="10674"/>
                  </a:cubicBezTo>
                  <a:cubicBezTo>
                    <a:pt x="82244" y="12154"/>
                    <a:pt x="81485" y="15112"/>
                    <a:pt x="81231" y="15852"/>
                  </a:cubicBezTo>
                  <a:lnTo>
                    <a:pt x="47323" y="147517"/>
                  </a:lnTo>
                  <a:cubicBezTo>
                    <a:pt x="45045" y="156639"/>
                    <a:pt x="44286" y="159352"/>
                    <a:pt x="17210" y="159352"/>
                  </a:cubicBezTo>
                  <a:cubicBezTo>
                    <a:pt x="8100" y="159352"/>
                    <a:pt x="6581" y="159352"/>
                    <a:pt x="6581" y="164036"/>
                  </a:cubicBezTo>
                  <a:cubicBezTo>
                    <a:pt x="6581" y="166995"/>
                    <a:pt x="9365" y="166995"/>
                    <a:pt x="10883" y="166995"/>
                  </a:cubicBezTo>
                  <a:cubicBezTo>
                    <a:pt x="17716" y="166995"/>
                    <a:pt x="24801" y="166502"/>
                    <a:pt x="31633" y="166502"/>
                  </a:cubicBezTo>
                  <a:cubicBezTo>
                    <a:pt x="38719" y="166502"/>
                    <a:pt x="46057" y="166255"/>
                    <a:pt x="53143" y="166255"/>
                  </a:cubicBezTo>
                  <a:cubicBezTo>
                    <a:pt x="60228" y="166255"/>
                    <a:pt x="67314" y="166502"/>
                    <a:pt x="74146" y="166502"/>
                  </a:cubicBezTo>
                  <a:cubicBezTo>
                    <a:pt x="81485" y="166502"/>
                    <a:pt x="89076" y="166995"/>
                    <a:pt x="96161" y="166995"/>
                  </a:cubicBezTo>
                  <a:cubicBezTo>
                    <a:pt x="98692" y="166995"/>
                    <a:pt x="101729" y="166995"/>
                    <a:pt x="101729" y="162064"/>
                  </a:cubicBezTo>
                  <a:cubicBezTo>
                    <a:pt x="101729" y="159352"/>
                    <a:pt x="99704" y="159352"/>
                    <a:pt x="93125" y="159352"/>
                  </a:cubicBezTo>
                  <a:cubicBezTo>
                    <a:pt x="86799" y="159352"/>
                    <a:pt x="83509" y="159352"/>
                    <a:pt x="76930" y="158858"/>
                  </a:cubicBezTo>
                  <a:cubicBezTo>
                    <a:pt x="69591" y="158119"/>
                    <a:pt x="67567" y="157379"/>
                    <a:pt x="67567" y="153434"/>
                  </a:cubicBezTo>
                  <a:cubicBezTo>
                    <a:pt x="67567" y="153187"/>
                    <a:pt x="67567" y="151955"/>
                    <a:pt x="68579" y="148256"/>
                  </a:cubicBezTo>
                  <a:lnTo>
                    <a:pt x="102235" y="17331"/>
                  </a:lnTo>
                  <a:close/>
                </a:path>
              </a:pathLst>
            </a:custGeom>
            <a:solidFill>
              <a:srgbClr val="000000"/>
            </a:solidFill>
            <a:ln w="25374" cap="flat">
              <a:noFill/>
              <a:prstDash val="solid"/>
              <a:miter/>
            </a:ln>
          </p:spPr>
          <p:txBody>
            <a:bodyPr rtlCol="0" anchor="ctr"/>
            <a:lstStyle/>
            <a:p>
              <a:endParaRPr lang="en-CN"/>
            </a:p>
          </p:txBody>
        </p:sp>
        <p:sp>
          <p:nvSpPr>
            <p:cNvPr id="28" name="Freeform 27">
              <a:extLst>
                <a:ext uri="{FF2B5EF4-FFF2-40B4-BE49-F238E27FC236}">
                  <a16:creationId xmlns:a16="http://schemas.microsoft.com/office/drawing/2014/main" id="{B4B456D2-90BD-7571-8302-AF4767280FBA}"/>
                </a:ext>
              </a:extLst>
            </p:cNvPr>
            <p:cNvSpPr/>
            <p:nvPr>
              <p:custDataLst>
                <p:tags r:id="rId18"/>
              </p:custDataLst>
            </p:nvPr>
          </p:nvSpPr>
          <p:spPr>
            <a:xfrm>
              <a:off x="6559435" y="5830162"/>
              <a:ext cx="10122" cy="246562"/>
            </a:xfrm>
            <a:custGeom>
              <a:avLst/>
              <a:gdLst>
                <a:gd name="connsiteX0" fmla="*/ 10384 w 10122"/>
                <a:gd name="connsiteY0" fmla="*/ 8948 h 246562"/>
                <a:gd name="connsiteX1" fmla="*/ 5323 w 10122"/>
                <a:gd name="connsiteY1" fmla="*/ 72 h 246562"/>
                <a:gd name="connsiteX2" fmla="*/ 262 w 10122"/>
                <a:gd name="connsiteY2" fmla="*/ 8948 h 246562"/>
                <a:gd name="connsiteX3" fmla="*/ 262 w 10122"/>
                <a:gd name="connsiteY3" fmla="*/ 237758 h 246562"/>
                <a:gd name="connsiteX4" fmla="*/ 5323 w 10122"/>
                <a:gd name="connsiteY4" fmla="*/ 246635 h 246562"/>
                <a:gd name="connsiteX5" fmla="*/ 10384 w 10122"/>
                <a:gd name="connsiteY5" fmla="*/ 237758 h 246562"/>
                <a:gd name="connsiteX6" fmla="*/ 10384 w 10122"/>
                <a:gd name="connsiteY6" fmla="*/ 8948 h 24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6562">
                  <a:moveTo>
                    <a:pt x="10384" y="8948"/>
                  </a:moveTo>
                  <a:cubicBezTo>
                    <a:pt x="10384" y="4510"/>
                    <a:pt x="10384" y="72"/>
                    <a:pt x="5323" y="72"/>
                  </a:cubicBezTo>
                  <a:cubicBezTo>
                    <a:pt x="262" y="72"/>
                    <a:pt x="262" y="4510"/>
                    <a:pt x="262" y="8948"/>
                  </a:cubicBezTo>
                  <a:lnTo>
                    <a:pt x="262" y="237758"/>
                  </a:lnTo>
                  <a:cubicBezTo>
                    <a:pt x="262" y="242197"/>
                    <a:pt x="262" y="246635"/>
                    <a:pt x="5323" y="246635"/>
                  </a:cubicBezTo>
                  <a:cubicBezTo>
                    <a:pt x="10384" y="246635"/>
                    <a:pt x="10384" y="242197"/>
                    <a:pt x="10384" y="237758"/>
                  </a:cubicBezTo>
                  <a:lnTo>
                    <a:pt x="10384" y="8948"/>
                  </a:lnTo>
                  <a:close/>
                </a:path>
              </a:pathLst>
            </a:custGeom>
            <a:solidFill>
              <a:srgbClr val="000000"/>
            </a:solidFill>
            <a:ln w="25374" cap="flat">
              <a:noFill/>
              <a:prstDash val="solid"/>
              <a:miter/>
            </a:ln>
          </p:spPr>
          <p:txBody>
            <a:bodyPr rtlCol="0" anchor="ctr"/>
            <a:lstStyle/>
            <a:p>
              <a:endParaRPr lang="en-CN"/>
            </a:p>
          </p:txBody>
        </p:sp>
        <p:sp>
          <p:nvSpPr>
            <p:cNvPr id="29" name="Freeform 28">
              <a:extLst>
                <a:ext uri="{FF2B5EF4-FFF2-40B4-BE49-F238E27FC236}">
                  <a16:creationId xmlns:a16="http://schemas.microsoft.com/office/drawing/2014/main" id="{093D346A-DAB3-592D-E9B5-758B0811B118}"/>
                </a:ext>
              </a:extLst>
            </p:cNvPr>
            <p:cNvSpPr/>
            <p:nvPr>
              <p:custDataLst>
                <p:tags r:id="rId19"/>
              </p:custDataLst>
            </p:nvPr>
          </p:nvSpPr>
          <p:spPr>
            <a:xfrm>
              <a:off x="6606447" y="5846681"/>
              <a:ext cx="208514" cy="168402"/>
            </a:xfrm>
            <a:custGeom>
              <a:avLst/>
              <a:gdLst>
                <a:gd name="connsiteX0" fmla="*/ 116162 w 208514"/>
                <a:gd name="connsiteY0" fmla="*/ 67137 h 168402"/>
                <a:gd name="connsiteX1" fmla="*/ 94906 w 208514"/>
                <a:gd name="connsiteY1" fmla="*/ 18071 h 168402"/>
                <a:gd name="connsiteX2" fmla="*/ 93641 w 208514"/>
                <a:gd name="connsiteY2" fmla="*/ 14866 h 168402"/>
                <a:gd name="connsiteX3" fmla="*/ 108571 w 208514"/>
                <a:gd name="connsiteY3" fmla="*/ 7716 h 168402"/>
                <a:gd name="connsiteX4" fmla="*/ 113632 w 208514"/>
                <a:gd name="connsiteY4" fmla="*/ 3031 h 168402"/>
                <a:gd name="connsiteX5" fmla="*/ 109836 w 208514"/>
                <a:gd name="connsiteY5" fmla="*/ 72 h 168402"/>
                <a:gd name="connsiteX6" fmla="*/ 77952 w 208514"/>
                <a:gd name="connsiteY6" fmla="*/ 812 h 168402"/>
                <a:gd name="connsiteX7" fmla="*/ 49610 w 208514"/>
                <a:gd name="connsiteY7" fmla="*/ 72 h 168402"/>
                <a:gd name="connsiteX8" fmla="*/ 45055 w 208514"/>
                <a:gd name="connsiteY8" fmla="*/ 5003 h 168402"/>
                <a:gd name="connsiteX9" fmla="*/ 50875 w 208514"/>
                <a:gd name="connsiteY9" fmla="*/ 7716 h 168402"/>
                <a:gd name="connsiteX10" fmla="*/ 69854 w 208514"/>
                <a:gd name="connsiteY10" fmla="*/ 15606 h 168402"/>
                <a:gd name="connsiteX11" fmla="*/ 99714 w 208514"/>
                <a:gd name="connsiteY11" fmla="*/ 84397 h 168402"/>
                <a:gd name="connsiteX12" fmla="*/ 46320 w 208514"/>
                <a:gd name="connsiteY12" fmla="*/ 140366 h 168402"/>
                <a:gd name="connsiteX13" fmla="*/ 43031 w 208514"/>
                <a:gd name="connsiteY13" fmla="*/ 143078 h 168402"/>
                <a:gd name="connsiteX14" fmla="*/ 5832 w 208514"/>
                <a:gd name="connsiteY14" fmla="*/ 160831 h 168402"/>
                <a:gd name="connsiteX15" fmla="*/ 265 w 208514"/>
                <a:gd name="connsiteY15" fmla="*/ 165762 h 168402"/>
                <a:gd name="connsiteX16" fmla="*/ 3555 w 208514"/>
                <a:gd name="connsiteY16" fmla="*/ 168474 h 168402"/>
                <a:gd name="connsiteX17" fmla="*/ 27342 w 208514"/>
                <a:gd name="connsiteY17" fmla="*/ 167735 h 168402"/>
                <a:gd name="connsiteX18" fmla="*/ 55683 w 208514"/>
                <a:gd name="connsiteY18" fmla="*/ 168474 h 168402"/>
                <a:gd name="connsiteX19" fmla="*/ 60238 w 208514"/>
                <a:gd name="connsiteY19" fmla="*/ 163543 h 168402"/>
                <a:gd name="connsiteX20" fmla="*/ 57202 w 208514"/>
                <a:gd name="connsiteY20" fmla="*/ 160831 h 168402"/>
                <a:gd name="connsiteX21" fmla="*/ 47080 w 208514"/>
                <a:gd name="connsiteY21" fmla="*/ 153187 h 168402"/>
                <a:gd name="connsiteX22" fmla="*/ 53912 w 208514"/>
                <a:gd name="connsiteY22" fmla="*/ 142092 h 168402"/>
                <a:gd name="connsiteX23" fmla="*/ 79723 w 208514"/>
                <a:gd name="connsiteY23" fmla="*/ 115463 h 168402"/>
                <a:gd name="connsiteX24" fmla="*/ 102498 w 208514"/>
                <a:gd name="connsiteY24" fmla="*/ 91300 h 168402"/>
                <a:gd name="connsiteX25" fmla="*/ 128056 w 208514"/>
                <a:gd name="connsiteY25" fmla="*/ 150229 h 168402"/>
                <a:gd name="connsiteX26" fmla="*/ 129321 w 208514"/>
                <a:gd name="connsiteY26" fmla="*/ 153681 h 168402"/>
                <a:gd name="connsiteX27" fmla="*/ 114644 w 208514"/>
                <a:gd name="connsiteY27" fmla="*/ 160831 h 168402"/>
                <a:gd name="connsiteX28" fmla="*/ 109583 w 208514"/>
                <a:gd name="connsiteY28" fmla="*/ 165516 h 168402"/>
                <a:gd name="connsiteX29" fmla="*/ 113379 w 208514"/>
                <a:gd name="connsiteY29" fmla="*/ 168474 h 168402"/>
                <a:gd name="connsiteX30" fmla="*/ 145263 w 208514"/>
                <a:gd name="connsiteY30" fmla="*/ 167735 h 168402"/>
                <a:gd name="connsiteX31" fmla="*/ 173352 w 208514"/>
                <a:gd name="connsiteY31" fmla="*/ 168474 h 168402"/>
                <a:gd name="connsiteX32" fmla="*/ 178160 w 208514"/>
                <a:gd name="connsiteY32" fmla="*/ 163790 h 168402"/>
                <a:gd name="connsiteX33" fmla="*/ 173605 w 208514"/>
                <a:gd name="connsiteY33" fmla="*/ 160831 h 168402"/>
                <a:gd name="connsiteX34" fmla="*/ 151843 w 208514"/>
                <a:gd name="connsiteY34" fmla="*/ 149982 h 168402"/>
                <a:gd name="connsiteX35" fmla="*/ 119199 w 208514"/>
                <a:gd name="connsiteY35" fmla="*/ 73794 h 168402"/>
                <a:gd name="connsiteX36" fmla="*/ 171075 w 208514"/>
                <a:gd name="connsiteY36" fmla="*/ 20290 h 168402"/>
                <a:gd name="connsiteX37" fmla="*/ 203212 w 208514"/>
                <a:gd name="connsiteY37" fmla="*/ 7716 h 168402"/>
                <a:gd name="connsiteX38" fmla="*/ 208779 w 208514"/>
                <a:gd name="connsiteY38" fmla="*/ 2784 h 168402"/>
                <a:gd name="connsiteX39" fmla="*/ 205489 w 208514"/>
                <a:gd name="connsiteY39" fmla="*/ 72 h 168402"/>
                <a:gd name="connsiteX40" fmla="*/ 181703 w 208514"/>
                <a:gd name="connsiteY40" fmla="*/ 812 h 168402"/>
                <a:gd name="connsiteX41" fmla="*/ 153614 w 208514"/>
                <a:gd name="connsiteY41" fmla="*/ 72 h 168402"/>
                <a:gd name="connsiteX42" fmla="*/ 148806 w 208514"/>
                <a:gd name="connsiteY42" fmla="*/ 5003 h 168402"/>
                <a:gd name="connsiteX43" fmla="*/ 151843 w 208514"/>
                <a:gd name="connsiteY43" fmla="*/ 7716 h 168402"/>
                <a:gd name="connsiteX44" fmla="*/ 161965 w 208514"/>
                <a:gd name="connsiteY44" fmla="*/ 15359 h 168402"/>
                <a:gd name="connsiteX45" fmla="*/ 157157 w 208514"/>
                <a:gd name="connsiteY45" fmla="*/ 24235 h 168402"/>
                <a:gd name="connsiteX46" fmla="*/ 116162 w 208514"/>
                <a:gd name="connsiteY46" fmla="*/ 67137 h 168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208514" h="168402">
                  <a:moveTo>
                    <a:pt x="116162" y="67137"/>
                  </a:moveTo>
                  <a:lnTo>
                    <a:pt x="94906" y="18071"/>
                  </a:lnTo>
                  <a:cubicBezTo>
                    <a:pt x="94147" y="16099"/>
                    <a:pt x="93641" y="15112"/>
                    <a:pt x="93641" y="14866"/>
                  </a:cubicBezTo>
                  <a:cubicBezTo>
                    <a:pt x="93641" y="13386"/>
                    <a:pt x="97943" y="8702"/>
                    <a:pt x="108571" y="7716"/>
                  </a:cubicBezTo>
                  <a:cubicBezTo>
                    <a:pt x="111101" y="7469"/>
                    <a:pt x="113632" y="7222"/>
                    <a:pt x="113632" y="3031"/>
                  </a:cubicBezTo>
                  <a:cubicBezTo>
                    <a:pt x="113632" y="72"/>
                    <a:pt x="110595" y="72"/>
                    <a:pt x="109836" y="72"/>
                  </a:cubicBezTo>
                  <a:cubicBezTo>
                    <a:pt x="99461" y="72"/>
                    <a:pt x="88580" y="812"/>
                    <a:pt x="77952" y="812"/>
                  </a:cubicBezTo>
                  <a:cubicBezTo>
                    <a:pt x="71625" y="812"/>
                    <a:pt x="55936" y="72"/>
                    <a:pt x="49610" y="72"/>
                  </a:cubicBezTo>
                  <a:cubicBezTo>
                    <a:pt x="48092" y="72"/>
                    <a:pt x="45055" y="72"/>
                    <a:pt x="45055" y="5003"/>
                  </a:cubicBezTo>
                  <a:cubicBezTo>
                    <a:pt x="45055" y="7716"/>
                    <a:pt x="47586" y="7716"/>
                    <a:pt x="50875" y="7716"/>
                  </a:cubicBezTo>
                  <a:cubicBezTo>
                    <a:pt x="66058" y="7716"/>
                    <a:pt x="67577" y="10181"/>
                    <a:pt x="69854" y="15606"/>
                  </a:cubicBezTo>
                  <a:lnTo>
                    <a:pt x="99714" y="84397"/>
                  </a:lnTo>
                  <a:lnTo>
                    <a:pt x="46320" y="140366"/>
                  </a:lnTo>
                  <a:lnTo>
                    <a:pt x="43031" y="143078"/>
                  </a:lnTo>
                  <a:cubicBezTo>
                    <a:pt x="30631" y="156146"/>
                    <a:pt x="18738" y="160091"/>
                    <a:pt x="5832" y="160831"/>
                  </a:cubicBezTo>
                  <a:cubicBezTo>
                    <a:pt x="2543" y="161077"/>
                    <a:pt x="265" y="161077"/>
                    <a:pt x="265" y="165762"/>
                  </a:cubicBezTo>
                  <a:cubicBezTo>
                    <a:pt x="265" y="166009"/>
                    <a:pt x="265" y="168474"/>
                    <a:pt x="3555" y="168474"/>
                  </a:cubicBezTo>
                  <a:cubicBezTo>
                    <a:pt x="11146" y="168474"/>
                    <a:pt x="19497" y="167735"/>
                    <a:pt x="27342" y="167735"/>
                  </a:cubicBezTo>
                  <a:cubicBezTo>
                    <a:pt x="36704" y="167735"/>
                    <a:pt x="46573" y="168474"/>
                    <a:pt x="55683" y="168474"/>
                  </a:cubicBezTo>
                  <a:cubicBezTo>
                    <a:pt x="57202" y="168474"/>
                    <a:pt x="60238" y="168474"/>
                    <a:pt x="60238" y="163543"/>
                  </a:cubicBezTo>
                  <a:cubicBezTo>
                    <a:pt x="60238" y="161077"/>
                    <a:pt x="57708" y="160831"/>
                    <a:pt x="57202" y="160831"/>
                  </a:cubicBezTo>
                  <a:cubicBezTo>
                    <a:pt x="54924" y="160584"/>
                    <a:pt x="47080" y="160091"/>
                    <a:pt x="47080" y="153187"/>
                  </a:cubicBezTo>
                  <a:cubicBezTo>
                    <a:pt x="47080" y="149242"/>
                    <a:pt x="50875" y="145297"/>
                    <a:pt x="53912" y="142092"/>
                  </a:cubicBezTo>
                  <a:lnTo>
                    <a:pt x="79723" y="115463"/>
                  </a:lnTo>
                  <a:lnTo>
                    <a:pt x="102498" y="91300"/>
                  </a:lnTo>
                  <a:lnTo>
                    <a:pt x="128056" y="150229"/>
                  </a:lnTo>
                  <a:cubicBezTo>
                    <a:pt x="129068" y="152941"/>
                    <a:pt x="129321" y="153187"/>
                    <a:pt x="129321" y="153681"/>
                  </a:cubicBezTo>
                  <a:cubicBezTo>
                    <a:pt x="129321" y="155653"/>
                    <a:pt x="124513" y="159845"/>
                    <a:pt x="114644" y="160831"/>
                  </a:cubicBezTo>
                  <a:cubicBezTo>
                    <a:pt x="111861" y="161077"/>
                    <a:pt x="109583" y="161324"/>
                    <a:pt x="109583" y="165516"/>
                  </a:cubicBezTo>
                  <a:cubicBezTo>
                    <a:pt x="109583" y="168474"/>
                    <a:pt x="112367" y="168474"/>
                    <a:pt x="113379" y="168474"/>
                  </a:cubicBezTo>
                  <a:cubicBezTo>
                    <a:pt x="120464" y="168474"/>
                    <a:pt x="138178" y="167735"/>
                    <a:pt x="145263" y="167735"/>
                  </a:cubicBezTo>
                  <a:cubicBezTo>
                    <a:pt x="151590" y="167735"/>
                    <a:pt x="167026" y="168474"/>
                    <a:pt x="173352" y="168474"/>
                  </a:cubicBezTo>
                  <a:cubicBezTo>
                    <a:pt x="175123" y="168474"/>
                    <a:pt x="178160" y="168474"/>
                    <a:pt x="178160" y="163790"/>
                  </a:cubicBezTo>
                  <a:cubicBezTo>
                    <a:pt x="178160" y="160831"/>
                    <a:pt x="175629" y="160831"/>
                    <a:pt x="173605" y="160831"/>
                  </a:cubicBezTo>
                  <a:cubicBezTo>
                    <a:pt x="156651" y="160584"/>
                    <a:pt x="156145" y="159845"/>
                    <a:pt x="151843" y="149982"/>
                  </a:cubicBezTo>
                  <a:cubicBezTo>
                    <a:pt x="141974" y="127052"/>
                    <a:pt x="125019" y="88588"/>
                    <a:pt x="119199" y="73794"/>
                  </a:cubicBezTo>
                  <a:cubicBezTo>
                    <a:pt x="136407" y="56535"/>
                    <a:pt x="162977" y="27194"/>
                    <a:pt x="171075" y="20290"/>
                  </a:cubicBezTo>
                  <a:cubicBezTo>
                    <a:pt x="178413" y="14373"/>
                    <a:pt x="188029" y="8455"/>
                    <a:pt x="203212" y="7716"/>
                  </a:cubicBezTo>
                  <a:cubicBezTo>
                    <a:pt x="206502" y="7469"/>
                    <a:pt x="208779" y="7469"/>
                    <a:pt x="208779" y="2784"/>
                  </a:cubicBezTo>
                  <a:cubicBezTo>
                    <a:pt x="208779" y="2538"/>
                    <a:pt x="208779" y="72"/>
                    <a:pt x="205489" y="72"/>
                  </a:cubicBezTo>
                  <a:cubicBezTo>
                    <a:pt x="197898" y="72"/>
                    <a:pt x="189547" y="812"/>
                    <a:pt x="181703" y="812"/>
                  </a:cubicBezTo>
                  <a:cubicBezTo>
                    <a:pt x="172340" y="812"/>
                    <a:pt x="162724" y="72"/>
                    <a:pt x="153614" y="72"/>
                  </a:cubicBezTo>
                  <a:cubicBezTo>
                    <a:pt x="152096" y="72"/>
                    <a:pt x="148806" y="72"/>
                    <a:pt x="148806" y="5003"/>
                  </a:cubicBezTo>
                  <a:cubicBezTo>
                    <a:pt x="148806" y="6729"/>
                    <a:pt x="150071" y="7469"/>
                    <a:pt x="151843" y="7716"/>
                  </a:cubicBezTo>
                  <a:cubicBezTo>
                    <a:pt x="154120" y="7962"/>
                    <a:pt x="161965" y="8455"/>
                    <a:pt x="161965" y="15359"/>
                  </a:cubicBezTo>
                  <a:cubicBezTo>
                    <a:pt x="161965" y="18811"/>
                    <a:pt x="159181" y="22016"/>
                    <a:pt x="157157" y="24235"/>
                  </a:cubicBezTo>
                  <a:lnTo>
                    <a:pt x="116162" y="67137"/>
                  </a:lnTo>
                  <a:close/>
                </a:path>
              </a:pathLst>
            </a:custGeom>
            <a:solidFill>
              <a:srgbClr val="000000"/>
            </a:solidFill>
            <a:ln w="25374" cap="flat">
              <a:noFill/>
              <a:prstDash val="solid"/>
              <a:miter/>
            </a:ln>
          </p:spPr>
          <p:txBody>
            <a:bodyPr rtlCol="0" anchor="ctr"/>
            <a:lstStyle/>
            <a:p>
              <a:endParaRPr lang="en-CN"/>
            </a:p>
          </p:txBody>
        </p:sp>
        <p:sp>
          <p:nvSpPr>
            <p:cNvPr id="30" name="Freeform 29">
              <a:extLst>
                <a:ext uri="{FF2B5EF4-FFF2-40B4-BE49-F238E27FC236}">
                  <a16:creationId xmlns:a16="http://schemas.microsoft.com/office/drawing/2014/main" id="{7577EC98-4D0B-6720-A21D-D01E35A13AC5}"/>
                </a:ext>
              </a:extLst>
            </p:cNvPr>
            <p:cNvSpPr/>
            <p:nvPr>
              <p:custDataLst>
                <p:tags r:id="rId20"/>
              </p:custDataLst>
            </p:nvPr>
          </p:nvSpPr>
          <p:spPr>
            <a:xfrm>
              <a:off x="6843541" y="5830162"/>
              <a:ext cx="58707" cy="246562"/>
            </a:xfrm>
            <a:custGeom>
              <a:avLst/>
              <a:gdLst>
                <a:gd name="connsiteX0" fmla="*/ 58982 w 58707"/>
                <a:gd name="connsiteY0" fmla="*/ 123353 h 246562"/>
                <a:gd name="connsiteX1" fmla="*/ 42281 w 58707"/>
                <a:gd name="connsiteY1" fmla="*/ 46426 h 246562"/>
                <a:gd name="connsiteX2" fmla="*/ 2805 w 58707"/>
                <a:gd name="connsiteY2" fmla="*/ 72 h 246562"/>
                <a:gd name="connsiteX3" fmla="*/ 274 w 58707"/>
                <a:gd name="connsiteY3" fmla="*/ 2538 h 246562"/>
                <a:gd name="connsiteX4" fmla="*/ 5082 w 58707"/>
                <a:gd name="connsiteY4" fmla="*/ 8209 h 246562"/>
                <a:gd name="connsiteX5" fmla="*/ 44305 w 58707"/>
                <a:gd name="connsiteY5" fmla="*/ 123353 h 246562"/>
                <a:gd name="connsiteX6" fmla="*/ 3564 w 58707"/>
                <a:gd name="connsiteY6" fmla="*/ 239978 h 246562"/>
                <a:gd name="connsiteX7" fmla="*/ 274 w 58707"/>
                <a:gd name="connsiteY7" fmla="*/ 244169 h 246562"/>
                <a:gd name="connsiteX8" fmla="*/ 2805 w 58707"/>
                <a:gd name="connsiteY8" fmla="*/ 246635 h 246562"/>
                <a:gd name="connsiteX9" fmla="*/ 43040 w 58707"/>
                <a:gd name="connsiteY9" fmla="*/ 198555 h 246562"/>
                <a:gd name="connsiteX10" fmla="*/ 58982 w 58707"/>
                <a:gd name="connsiteY10" fmla="*/ 123353 h 24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562">
                  <a:moveTo>
                    <a:pt x="58982" y="123353"/>
                  </a:moveTo>
                  <a:cubicBezTo>
                    <a:pt x="58982" y="104122"/>
                    <a:pt x="56198" y="74287"/>
                    <a:pt x="42281" y="46426"/>
                  </a:cubicBezTo>
                  <a:cubicBezTo>
                    <a:pt x="27098" y="16099"/>
                    <a:pt x="5335" y="72"/>
                    <a:pt x="2805" y="72"/>
                  </a:cubicBezTo>
                  <a:cubicBezTo>
                    <a:pt x="1286" y="72"/>
                    <a:pt x="274" y="1058"/>
                    <a:pt x="274" y="2538"/>
                  </a:cubicBezTo>
                  <a:cubicBezTo>
                    <a:pt x="274" y="3277"/>
                    <a:pt x="274" y="3771"/>
                    <a:pt x="5082" y="8209"/>
                  </a:cubicBezTo>
                  <a:cubicBezTo>
                    <a:pt x="29881" y="32618"/>
                    <a:pt x="44305" y="71822"/>
                    <a:pt x="44305" y="123353"/>
                  </a:cubicBezTo>
                  <a:cubicBezTo>
                    <a:pt x="44305" y="165516"/>
                    <a:pt x="34942" y="208911"/>
                    <a:pt x="3564" y="239978"/>
                  </a:cubicBezTo>
                  <a:cubicBezTo>
                    <a:pt x="274" y="242936"/>
                    <a:pt x="274" y="243429"/>
                    <a:pt x="274" y="244169"/>
                  </a:cubicBezTo>
                  <a:cubicBezTo>
                    <a:pt x="274" y="245648"/>
                    <a:pt x="1286" y="246635"/>
                    <a:pt x="2805" y="246635"/>
                  </a:cubicBezTo>
                  <a:cubicBezTo>
                    <a:pt x="5335" y="246635"/>
                    <a:pt x="28110" y="229868"/>
                    <a:pt x="43040" y="198555"/>
                  </a:cubicBezTo>
                  <a:cubicBezTo>
                    <a:pt x="55945" y="171433"/>
                    <a:pt x="58982" y="144065"/>
                    <a:pt x="58982" y="123353"/>
                  </a:cubicBezTo>
                  <a:close/>
                </a:path>
              </a:pathLst>
            </a:custGeom>
            <a:solidFill>
              <a:srgbClr val="000000"/>
            </a:solidFill>
            <a:ln w="25374" cap="flat">
              <a:noFill/>
              <a:prstDash val="solid"/>
              <a:miter/>
            </a:ln>
          </p:spPr>
          <p:txBody>
            <a:bodyPr rtlCol="0" anchor="ctr"/>
            <a:lstStyle/>
            <a:p>
              <a:endParaRPr lang="en-CN"/>
            </a:p>
          </p:txBody>
        </p:sp>
        <p:sp>
          <p:nvSpPr>
            <p:cNvPr id="31" name="Freeform 30">
              <a:extLst>
                <a:ext uri="{FF2B5EF4-FFF2-40B4-BE49-F238E27FC236}">
                  <a16:creationId xmlns:a16="http://schemas.microsoft.com/office/drawing/2014/main" id="{212CF3C5-CCCC-FA73-1511-2E878C5EE281}"/>
                </a:ext>
              </a:extLst>
            </p:cNvPr>
            <p:cNvSpPr/>
            <p:nvPr>
              <p:custDataLst>
                <p:tags r:id="rId21"/>
              </p:custDataLst>
            </p:nvPr>
          </p:nvSpPr>
          <p:spPr>
            <a:xfrm>
              <a:off x="6957639" y="5830162"/>
              <a:ext cx="10122" cy="246562"/>
            </a:xfrm>
            <a:custGeom>
              <a:avLst/>
              <a:gdLst>
                <a:gd name="connsiteX0" fmla="*/ 10400 w 10122"/>
                <a:gd name="connsiteY0" fmla="*/ 8948 h 246562"/>
                <a:gd name="connsiteX1" fmla="*/ 5339 w 10122"/>
                <a:gd name="connsiteY1" fmla="*/ 72 h 246562"/>
                <a:gd name="connsiteX2" fmla="*/ 278 w 10122"/>
                <a:gd name="connsiteY2" fmla="*/ 8948 h 246562"/>
                <a:gd name="connsiteX3" fmla="*/ 278 w 10122"/>
                <a:gd name="connsiteY3" fmla="*/ 237758 h 246562"/>
                <a:gd name="connsiteX4" fmla="*/ 5339 w 10122"/>
                <a:gd name="connsiteY4" fmla="*/ 246635 h 246562"/>
                <a:gd name="connsiteX5" fmla="*/ 10400 w 10122"/>
                <a:gd name="connsiteY5" fmla="*/ 237758 h 246562"/>
                <a:gd name="connsiteX6" fmla="*/ 10400 w 10122"/>
                <a:gd name="connsiteY6" fmla="*/ 8948 h 24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6562">
                  <a:moveTo>
                    <a:pt x="10400" y="8948"/>
                  </a:moveTo>
                  <a:cubicBezTo>
                    <a:pt x="10400" y="4510"/>
                    <a:pt x="10400" y="72"/>
                    <a:pt x="5339" y="72"/>
                  </a:cubicBezTo>
                  <a:cubicBezTo>
                    <a:pt x="278" y="72"/>
                    <a:pt x="278" y="4510"/>
                    <a:pt x="278" y="8948"/>
                  </a:cubicBezTo>
                  <a:lnTo>
                    <a:pt x="278" y="237758"/>
                  </a:lnTo>
                  <a:cubicBezTo>
                    <a:pt x="278" y="242197"/>
                    <a:pt x="278" y="246635"/>
                    <a:pt x="5339" y="246635"/>
                  </a:cubicBezTo>
                  <a:cubicBezTo>
                    <a:pt x="10400" y="246635"/>
                    <a:pt x="10400" y="242197"/>
                    <a:pt x="10400" y="237758"/>
                  </a:cubicBezTo>
                  <a:lnTo>
                    <a:pt x="10400" y="8948"/>
                  </a:lnTo>
                  <a:close/>
                </a:path>
              </a:pathLst>
            </a:custGeom>
            <a:solidFill>
              <a:srgbClr val="000000"/>
            </a:solidFill>
            <a:ln w="25374" cap="flat">
              <a:noFill/>
              <a:prstDash val="solid"/>
              <a:miter/>
            </a:ln>
          </p:spPr>
          <p:txBody>
            <a:bodyPr rtlCol="0" anchor="ctr"/>
            <a:lstStyle/>
            <a:p>
              <a:endParaRPr lang="en-CN"/>
            </a:p>
          </p:txBody>
        </p:sp>
        <p:sp>
          <p:nvSpPr>
            <p:cNvPr id="32" name="Freeform 31">
              <a:extLst>
                <a:ext uri="{FF2B5EF4-FFF2-40B4-BE49-F238E27FC236}">
                  <a16:creationId xmlns:a16="http://schemas.microsoft.com/office/drawing/2014/main" id="{20140F6E-52CA-F490-7A16-5F278B1F1380}"/>
                </a:ext>
              </a:extLst>
            </p:cNvPr>
            <p:cNvSpPr/>
            <p:nvPr>
              <p:custDataLst>
                <p:tags r:id="rId22"/>
              </p:custDataLst>
            </p:nvPr>
          </p:nvSpPr>
          <p:spPr>
            <a:xfrm>
              <a:off x="7027932" y="5830162"/>
              <a:ext cx="10122" cy="246562"/>
            </a:xfrm>
            <a:custGeom>
              <a:avLst/>
              <a:gdLst>
                <a:gd name="connsiteX0" fmla="*/ 10403 w 10122"/>
                <a:gd name="connsiteY0" fmla="*/ 8948 h 246562"/>
                <a:gd name="connsiteX1" fmla="*/ 5342 w 10122"/>
                <a:gd name="connsiteY1" fmla="*/ 72 h 246562"/>
                <a:gd name="connsiteX2" fmla="*/ 281 w 10122"/>
                <a:gd name="connsiteY2" fmla="*/ 8948 h 246562"/>
                <a:gd name="connsiteX3" fmla="*/ 281 w 10122"/>
                <a:gd name="connsiteY3" fmla="*/ 237758 h 246562"/>
                <a:gd name="connsiteX4" fmla="*/ 5342 w 10122"/>
                <a:gd name="connsiteY4" fmla="*/ 246635 h 246562"/>
                <a:gd name="connsiteX5" fmla="*/ 10403 w 10122"/>
                <a:gd name="connsiteY5" fmla="*/ 237758 h 246562"/>
                <a:gd name="connsiteX6" fmla="*/ 10403 w 10122"/>
                <a:gd name="connsiteY6" fmla="*/ 8948 h 24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6562">
                  <a:moveTo>
                    <a:pt x="10403" y="8948"/>
                  </a:moveTo>
                  <a:cubicBezTo>
                    <a:pt x="10403" y="4510"/>
                    <a:pt x="10403" y="72"/>
                    <a:pt x="5342" y="72"/>
                  </a:cubicBezTo>
                  <a:cubicBezTo>
                    <a:pt x="281" y="72"/>
                    <a:pt x="281" y="4510"/>
                    <a:pt x="281" y="8948"/>
                  </a:cubicBezTo>
                  <a:lnTo>
                    <a:pt x="281" y="237758"/>
                  </a:lnTo>
                  <a:cubicBezTo>
                    <a:pt x="281" y="242197"/>
                    <a:pt x="281" y="246635"/>
                    <a:pt x="5342" y="246635"/>
                  </a:cubicBezTo>
                  <a:cubicBezTo>
                    <a:pt x="10403" y="246635"/>
                    <a:pt x="10403" y="242197"/>
                    <a:pt x="10403" y="237758"/>
                  </a:cubicBezTo>
                  <a:lnTo>
                    <a:pt x="10403" y="8948"/>
                  </a:lnTo>
                  <a:close/>
                </a:path>
              </a:pathLst>
            </a:custGeom>
            <a:solidFill>
              <a:srgbClr val="000000"/>
            </a:solidFill>
            <a:ln w="25374" cap="flat">
              <a:noFill/>
              <a:prstDash val="solid"/>
              <a:miter/>
            </a:ln>
          </p:spPr>
          <p:txBody>
            <a:bodyPr rtlCol="0" anchor="ctr"/>
            <a:lstStyle/>
            <a:p>
              <a:endParaRPr lang="en-CN"/>
            </a:p>
          </p:txBody>
        </p:sp>
        <p:sp>
          <p:nvSpPr>
            <p:cNvPr id="33" name="Freeform 32">
              <a:extLst>
                <a:ext uri="{FF2B5EF4-FFF2-40B4-BE49-F238E27FC236}">
                  <a16:creationId xmlns:a16="http://schemas.microsoft.com/office/drawing/2014/main" id="{6FD70906-EDE5-39B8-4F3F-34D9F2C4ECA4}"/>
                </a:ext>
              </a:extLst>
            </p:cNvPr>
            <p:cNvSpPr/>
            <p:nvPr>
              <p:custDataLst>
                <p:tags r:id="rId23"/>
              </p:custDataLst>
            </p:nvPr>
          </p:nvSpPr>
          <p:spPr>
            <a:xfrm>
              <a:off x="7060013" y="5906103"/>
              <a:ext cx="132092" cy="156813"/>
            </a:xfrm>
            <a:custGeom>
              <a:avLst/>
              <a:gdLst>
                <a:gd name="connsiteX0" fmla="*/ 19768 w 132092"/>
                <a:gd name="connsiteY0" fmla="*/ 139133 h 156813"/>
                <a:gd name="connsiteX1" fmla="*/ 6104 w 132092"/>
                <a:gd name="connsiteY1" fmla="*/ 149242 h 156813"/>
                <a:gd name="connsiteX2" fmla="*/ 284 w 132092"/>
                <a:gd name="connsiteY2" fmla="*/ 153927 h 156813"/>
                <a:gd name="connsiteX3" fmla="*/ 3573 w 132092"/>
                <a:gd name="connsiteY3" fmla="*/ 156886 h 156813"/>
                <a:gd name="connsiteX4" fmla="*/ 24829 w 132092"/>
                <a:gd name="connsiteY4" fmla="*/ 156146 h 156813"/>
                <a:gd name="connsiteX5" fmla="*/ 49882 w 132092"/>
                <a:gd name="connsiteY5" fmla="*/ 156886 h 156813"/>
                <a:gd name="connsiteX6" fmla="*/ 54436 w 132092"/>
                <a:gd name="connsiteY6" fmla="*/ 151955 h 156813"/>
                <a:gd name="connsiteX7" fmla="*/ 48363 w 132092"/>
                <a:gd name="connsiteY7" fmla="*/ 149242 h 156813"/>
                <a:gd name="connsiteX8" fmla="*/ 35711 w 132092"/>
                <a:gd name="connsiteY8" fmla="*/ 145297 h 156813"/>
                <a:gd name="connsiteX9" fmla="*/ 48110 w 132092"/>
                <a:gd name="connsiteY9" fmla="*/ 95985 h 156813"/>
                <a:gd name="connsiteX10" fmla="*/ 71391 w 132092"/>
                <a:gd name="connsiteY10" fmla="*/ 111765 h 156813"/>
                <a:gd name="connsiteX11" fmla="*/ 132376 w 132092"/>
                <a:gd name="connsiteY11" fmla="*/ 39522 h 156813"/>
                <a:gd name="connsiteX12" fmla="*/ 98720 w 132092"/>
                <a:gd name="connsiteY12" fmla="*/ 72 h 156813"/>
                <a:gd name="connsiteX13" fmla="*/ 65571 w 132092"/>
                <a:gd name="connsiteY13" fmla="*/ 18564 h 156813"/>
                <a:gd name="connsiteX14" fmla="*/ 42796 w 132092"/>
                <a:gd name="connsiteY14" fmla="*/ 72 h 156813"/>
                <a:gd name="connsiteX15" fmla="*/ 24070 w 132092"/>
                <a:gd name="connsiteY15" fmla="*/ 14126 h 156813"/>
                <a:gd name="connsiteX16" fmla="*/ 16226 w 132092"/>
                <a:gd name="connsiteY16" fmla="*/ 38043 h 156813"/>
                <a:gd name="connsiteX17" fmla="*/ 19262 w 132092"/>
                <a:gd name="connsiteY17" fmla="*/ 40508 h 156813"/>
                <a:gd name="connsiteX18" fmla="*/ 23564 w 132092"/>
                <a:gd name="connsiteY18" fmla="*/ 34837 h 156813"/>
                <a:gd name="connsiteX19" fmla="*/ 42037 w 132092"/>
                <a:gd name="connsiteY19" fmla="*/ 5497 h 156813"/>
                <a:gd name="connsiteX20" fmla="*/ 49882 w 132092"/>
                <a:gd name="connsiteY20" fmla="*/ 16838 h 156813"/>
                <a:gd name="connsiteX21" fmla="*/ 48110 w 132092"/>
                <a:gd name="connsiteY21" fmla="*/ 29413 h 156813"/>
                <a:gd name="connsiteX22" fmla="*/ 19768 w 132092"/>
                <a:gd name="connsiteY22" fmla="*/ 139133 h 156813"/>
                <a:gd name="connsiteX23" fmla="*/ 64305 w 132092"/>
                <a:gd name="connsiteY23" fmla="*/ 32125 h 156813"/>
                <a:gd name="connsiteX24" fmla="*/ 77464 w 132092"/>
                <a:gd name="connsiteY24" fmla="*/ 14866 h 156813"/>
                <a:gd name="connsiteX25" fmla="*/ 97961 w 132092"/>
                <a:gd name="connsiteY25" fmla="*/ 5497 h 156813"/>
                <a:gd name="connsiteX26" fmla="*/ 114157 w 132092"/>
                <a:gd name="connsiteY26" fmla="*/ 28673 h 156813"/>
                <a:gd name="connsiteX27" fmla="*/ 101251 w 132092"/>
                <a:gd name="connsiteY27" fmla="*/ 80945 h 156813"/>
                <a:gd name="connsiteX28" fmla="*/ 71138 w 132092"/>
                <a:gd name="connsiteY28" fmla="*/ 106341 h 156813"/>
                <a:gd name="connsiteX29" fmla="*/ 51147 w 132092"/>
                <a:gd name="connsiteY29" fmla="*/ 84397 h 156813"/>
                <a:gd name="connsiteX30" fmla="*/ 51906 w 132092"/>
                <a:gd name="connsiteY30" fmla="*/ 80452 h 156813"/>
                <a:gd name="connsiteX31" fmla="*/ 64305 w 132092"/>
                <a:gd name="connsiteY31" fmla="*/ 32125 h 15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2092" h="156813">
                  <a:moveTo>
                    <a:pt x="19768" y="139133"/>
                  </a:moveTo>
                  <a:cubicBezTo>
                    <a:pt x="17744" y="147517"/>
                    <a:pt x="17238" y="149242"/>
                    <a:pt x="6104" y="149242"/>
                  </a:cubicBezTo>
                  <a:cubicBezTo>
                    <a:pt x="3067" y="149242"/>
                    <a:pt x="284" y="149242"/>
                    <a:pt x="284" y="153927"/>
                  </a:cubicBezTo>
                  <a:cubicBezTo>
                    <a:pt x="284" y="155900"/>
                    <a:pt x="1549" y="156886"/>
                    <a:pt x="3573" y="156886"/>
                  </a:cubicBezTo>
                  <a:cubicBezTo>
                    <a:pt x="10406" y="156886"/>
                    <a:pt x="17744" y="156146"/>
                    <a:pt x="24829" y="156146"/>
                  </a:cubicBezTo>
                  <a:cubicBezTo>
                    <a:pt x="33180" y="156146"/>
                    <a:pt x="41784" y="156886"/>
                    <a:pt x="49882" y="156886"/>
                  </a:cubicBezTo>
                  <a:cubicBezTo>
                    <a:pt x="51147" y="156886"/>
                    <a:pt x="54436" y="156886"/>
                    <a:pt x="54436" y="151955"/>
                  </a:cubicBezTo>
                  <a:cubicBezTo>
                    <a:pt x="54436" y="149242"/>
                    <a:pt x="51906" y="149242"/>
                    <a:pt x="48363" y="149242"/>
                  </a:cubicBezTo>
                  <a:cubicBezTo>
                    <a:pt x="35711" y="149242"/>
                    <a:pt x="35711" y="147517"/>
                    <a:pt x="35711" y="145297"/>
                  </a:cubicBezTo>
                  <a:cubicBezTo>
                    <a:pt x="35711" y="142339"/>
                    <a:pt x="46339" y="102149"/>
                    <a:pt x="48110" y="95985"/>
                  </a:cubicBezTo>
                  <a:cubicBezTo>
                    <a:pt x="51400" y="103135"/>
                    <a:pt x="58485" y="111765"/>
                    <a:pt x="71391" y="111765"/>
                  </a:cubicBezTo>
                  <a:cubicBezTo>
                    <a:pt x="100745" y="111765"/>
                    <a:pt x="132376" y="75767"/>
                    <a:pt x="132376" y="39522"/>
                  </a:cubicBezTo>
                  <a:cubicBezTo>
                    <a:pt x="132376" y="16345"/>
                    <a:pt x="117952" y="72"/>
                    <a:pt x="98720" y="72"/>
                  </a:cubicBezTo>
                  <a:cubicBezTo>
                    <a:pt x="86068" y="72"/>
                    <a:pt x="73921" y="8948"/>
                    <a:pt x="65571" y="18564"/>
                  </a:cubicBezTo>
                  <a:cubicBezTo>
                    <a:pt x="63040" y="5250"/>
                    <a:pt x="52159" y="72"/>
                    <a:pt x="42796" y="72"/>
                  </a:cubicBezTo>
                  <a:cubicBezTo>
                    <a:pt x="31156" y="72"/>
                    <a:pt x="26348" y="9688"/>
                    <a:pt x="24070" y="14126"/>
                  </a:cubicBezTo>
                  <a:cubicBezTo>
                    <a:pt x="19515" y="22509"/>
                    <a:pt x="16226" y="37303"/>
                    <a:pt x="16226" y="38043"/>
                  </a:cubicBezTo>
                  <a:cubicBezTo>
                    <a:pt x="16226" y="40508"/>
                    <a:pt x="18756" y="40508"/>
                    <a:pt x="19262" y="40508"/>
                  </a:cubicBezTo>
                  <a:cubicBezTo>
                    <a:pt x="21793" y="40508"/>
                    <a:pt x="22046" y="40262"/>
                    <a:pt x="23564" y="34837"/>
                  </a:cubicBezTo>
                  <a:cubicBezTo>
                    <a:pt x="27866" y="17332"/>
                    <a:pt x="32927" y="5497"/>
                    <a:pt x="42037" y="5497"/>
                  </a:cubicBezTo>
                  <a:cubicBezTo>
                    <a:pt x="46339" y="5497"/>
                    <a:pt x="49882" y="7469"/>
                    <a:pt x="49882" y="16838"/>
                  </a:cubicBezTo>
                  <a:cubicBezTo>
                    <a:pt x="49882" y="22509"/>
                    <a:pt x="49122" y="25222"/>
                    <a:pt x="48110" y="29413"/>
                  </a:cubicBezTo>
                  <a:lnTo>
                    <a:pt x="19768" y="139133"/>
                  </a:lnTo>
                  <a:close/>
                  <a:moveTo>
                    <a:pt x="64305" y="32125"/>
                  </a:moveTo>
                  <a:cubicBezTo>
                    <a:pt x="66077" y="25468"/>
                    <a:pt x="72909" y="18564"/>
                    <a:pt x="77464" y="14866"/>
                  </a:cubicBezTo>
                  <a:cubicBezTo>
                    <a:pt x="86321" y="7222"/>
                    <a:pt x="93659" y="5497"/>
                    <a:pt x="97961" y="5497"/>
                  </a:cubicBezTo>
                  <a:cubicBezTo>
                    <a:pt x="108083" y="5497"/>
                    <a:pt x="114157" y="14126"/>
                    <a:pt x="114157" y="28673"/>
                  </a:cubicBezTo>
                  <a:cubicBezTo>
                    <a:pt x="114157" y="43221"/>
                    <a:pt x="105806" y="71575"/>
                    <a:pt x="101251" y="80945"/>
                  </a:cubicBezTo>
                  <a:cubicBezTo>
                    <a:pt x="92647" y="98204"/>
                    <a:pt x="80501" y="106341"/>
                    <a:pt x="71138" y="106341"/>
                  </a:cubicBezTo>
                  <a:cubicBezTo>
                    <a:pt x="54436" y="106341"/>
                    <a:pt x="51147" y="85876"/>
                    <a:pt x="51147" y="84397"/>
                  </a:cubicBezTo>
                  <a:cubicBezTo>
                    <a:pt x="51147" y="83903"/>
                    <a:pt x="51147" y="83410"/>
                    <a:pt x="51906" y="80452"/>
                  </a:cubicBezTo>
                  <a:lnTo>
                    <a:pt x="64305" y="32125"/>
                  </a:lnTo>
                  <a:close/>
                </a:path>
              </a:pathLst>
            </a:custGeom>
            <a:solidFill>
              <a:srgbClr val="000000"/>
            </a:solidFill>
            <a:ln w="25374" cap="flat">
              <a:noFill/>
              <a:prstDash val="solid"/>
              <a:miter/>
            </a:ln>
          </p:spPr>
          <p:txBody>
            <a:bodyPr rtlCol="0" anchor="ctr"/>
            <a:lstStyle/>
            <a:p>
              <a:endParaRPr lang="en-CN"/>
            </a:p>
          </p:txBody>
        </p:sp>
        <p:sp>
          <p:nvSpPr>
            <p:cNvPr id="34" name="Freeform 33">
              <a:extLst>
                <a:ext uri="{FF2B5EF4-FFF2-40B4-BE49-F238E27FC236}">
                  <a16:creationId xmlns:a16="http://schemas.microsoft.com/office/drawing/2014/main" id="{6096DBC8-3CB5-3720-4E12-037220B7291F}"/>
                </a:ext>
              </a:extLst>
            </p:cNvPr>
            <p:cNvSpPr/>
            <p:nvPr>
              <p:custDataLst>
                <p:tags r:id="rId24"/>
              </p:custDataLst>
            </p:nvPr>
          </p:nvSpPr>
          <p:spPr>
            <a:xfrm>
              <a:off x="7220479" y="5830162"/>
              <a:ext cx="58707" cy="246562"/>
            </a:xfrm>
            <a:custGeom>
              <a:avLst/>
              <a:gdLst>
                <a:gd name="connsiteX0" fmla="*/ 58996 w 58707"/>
                <a:gd name="connsiteY0" fmla="*/ 244169 h 246562"/>
                <a:gd name="connsiteX1" fmla="*/ 54695 w 58707"/>
                <a:gd name="connsiteY1" fmla="*/ 238745 h 246562"/>
                <a:gd name="connsiteX2" fmla="*/ 14966 w 58707"/>
                <a:gd name="connsiteY2" fmla="*/ 123353 h 246562"/>
                <a:gd name="connsiteX3" fmla="*/ 55707 w 58707"/>
                <a:gd name="connsiteY3" fmla="*/ 6729 h 246562"/>
                <a:gd name="connsiteX4" fmla="*/ 58996 w 58707"/>
                <a:gd name="connsiteY4" fmla="*/ 2538 h 246562"/>
                <a:gd name="connsiteX5" fmla="*/ 56466 w 58707"/>
                <a:gd name="connsiteY5" fmla="*/ 72 h 246562"/>
                <a:gd name="connsiteX6" fmla="*/ 16231 w 58707"/>
                <a:gd name="connsiteY6" fmla="*/ 48152 h 246562"/>
                <a:gd name="connsiteX7" fmla="*/ 289 w 58707"/>
                <a:gd name="connsiteY7" fmla="*/ 123353 h 246562"/>
                <a:gd name="connsiteX8" fmla="*/ 16990 w 58707"/>
                <a:gd name="connsiteY8" fmla="*/ 200281 h 246562"/>
                <a:gd name="connsiteX9" fmla="*/ 56466 w 58707"/>
                <a:gd name="connsiteY9" fmla="*/ 246635 h 246562"/>
                <a:gd name="connsiteX10" fmla="*/ 58996 w 58707"/>
                <a:gd name="connsiteY10" fmla="*/ 244169 h 24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562">
                  <a:moveTo>
                    <a:pt x="58996" y="244169"/>
                  </a:moveTo>
                  <a:cubicBezTo>
                    <a:pt x="58996" y="243429"/>
                    <a:pt x="58996" y="242936"/>
                    <a:pt x="54695" y="238745"/>
                  </a:cubicBezTo>
                  <a:cubicBezTo>
                    <a:pt x="23063" y="207678"/>
                    <a:pt x="14966" y="161077"/>
                    <a:pt x="14966" y="123353"/>
                  </a:cubicBezTo>
                  <a:cubicBezTo>
                    <a:pt x="14966" y="80452"/>
                    <a:pt x="24581" y="37550"/>
                    <a:pt x="55707" y="6729"/>
                  </a:cubicBezTo>
                  <a:cubicBezTo>
                    <a:pt x="58996" y="3771"/>
                    <a:pt x="58996" y="3277"/>
                    <a:pt x="58996" y="2538"/>
                  </a:cubicBezTo>
                  <a:cubicBezTo>
                    <a:pt x="58996" y="812"/>
                    <a:pt x="57984" y="72"/>
                    <a:pt x="56466" y="72"/>
                  </a:cubicBezTo>
                  <a:cubicBezTo>
                    <a:pt x="53935" y="72"/>
                    <a:pt x="31161" y="16838"/>
                    <a:pt x="16231" y="48152"/>
                  </a:cubicBezTo>
                  <a:cubicBezTo>
                    <a:pt x="3325" y="75274"/>
                    <a:pt x="289" y="102642"/>
                    <a:pt x="289" y="123353"/>
                  </a:cubicBezTo>
                  <a:cubicBezTo>
                    <a:pt x="289" y="142585"/>
                    <a:pt x="3072" y="172419"/>
                    <a:pt x="16990" y="200281"/>
                  </a:cubicBezTo>
                  <a:cubicBezTo>
                    <a:pt x="32173" y="230608"/>
                    <a:pt x="53935" y="246635"/>
                    <a:pt x="56466" y="246635"/>
                  </a:cubicBezTo>
                  <a:cubicBezTo>
                    <a:pt x="57984" y="246635"/>
                    <a:pt x="58996" y="245895"/>
                    <a:pt x="58996" y="244169"/>
                  </a:cubicBezTo>
                  <a:close/>
                </a:path>
              </a:pathLst>
            </a:custGeom>
            <a:solidFill>
              <a:srgbClr val="000000"/>
            </a:solidFill>
            <a:ln w="25374" cap="flat">
              <a:noFill/>
              <a:prstDash val="solid"/>
              <a:miter/>
            </a:ln>
          </p:spPr>
          <p:txBody>
            <a:bodyPr rtlCol="0" anchor="ctr"/>
            <a:lstStyle/>
            <a:p>
              <a:endParaRPr lang="en-CN"/>
            </a:p>
          </p:txBody>
        </p:sp>
        <p:sp>
          <p:nvSpPr>
            <p:cNvPr id="35" name="Freeform 34">
              <a:extLst>
                <a:ext uri="{FF2B5EF4-FFF2-40B4-BE49-F238E27FC236}">
                  <a16:creationId xmlns:a16="http://schemas.microsoft.com/office/drawing/2014/main" id="{097731CF-8FCC-9FC3-2134-A6D16C098F44}"/>
                </a:ext>
              </a:extLst>
            </p:cNvPr>
            <p:cNvSpPr/>
            <p:nvPr>
              <p:custDataLst>
                <p:tags r:id="rId25"/>
              </p:custDataLst>
            </p:nvPr>
          </p:nvSpPr>
          <p:spPr>
            <a:xfrm>
              <a:off x="7299910" y="5848161"/>
              <a:ext cx="172074" cy="166922"/>
            </a:xfrm>
            <a:custGeom>
              <a:avLst/>
              <a:gdLst>
                <a:gd name="connsiteX0" fmla="*/ 102272 w 172074"/>
                <a:gd name="connsiteY0" fmla="*/ 17331 h 166922"/>
                <a:gd name="connsiteX1" fmla="*/ 108092 w 172074"/>
                <a:gd name="connsiteY1" fmla="*/ 8209 h 166922"/>
                <a:gd name="connsiteX2" fmla="*/ 124034 w 172074"/>
                <a:gd name="connsiteY2" fmla="*/ 7716 h 166922"/>
                <a:gd name="connsiteX3" fmla="*/ 160980 w 172074"/>
                <a:gd name="connsiteY3" fmla="*/ 27934 h 166922"/>
                <a:gd name="connsiteX4" fmla="*/ 158955 w 172074"/>
                <a:gd name="connsiteY4" fmla="*/ 47659 h 166922"/>
                <a:gd name="connsiteX5" fmla="*/ 158196 w 172074"/>
                <a:gd name="connsiteY5" fmla="*/ 52343 h 166922"/>
                <a:gd name="connsiteX6" fmla="*/ 161233 w 172074"/>
                <a:gd name="connsiteY6" fmla="*/ 55549 h 166922"/>
                <a:gd name="connsiteX7" fmla="*/ 165029 w 172074"/>
                <a:gd name="connsiteY7" fmla="*/ 49878 h 166922"/>
                <a:gd name="connsiteX8" fmla="*/ 171861 w 172074"/>
                <a:gd name="connsiteY8" fmla="*/ 6976 h 166922"/>
                <a:gd name="connsiteX9" fmla="*/ 172367 w 172074"/>
                <a:gd name="connsiteY9" fmla="*/ 2784 h 166922"/>
                <a:gd name="connsiteX10" fmla="*/ 165535 w 172074"/>
                <a:gd name="connsiteY10" fmla="*/ 72 h 166922"/>
                <a:gd name="connsiteX11" fmla="*/ 25091 w 172074"/>
                <a:gd name="connsiteY11" fmla="*/ 72 h 166922"/>
                <a:gd name="connsiteX12" fmla="*/ 16994 w 172074"/>
                <a:gd name="connsiteY12" fmla="*/ 5003 h 166922"/>
                <a:gd name="connsiteX13" fmla="*/ 1811 w 172074"/>
                <a:gd name="connsiteY13" fmla="*/ 48398 h 166922"/>
                <a:gd name="connsiteX14" fmla="*/ 292 w 172074"/>
                <a:gd name="connsiteY14" fmla="*/ 52837 h 166922"/>
                <a:gd name="connsiteX15" fmla="*/ 3329 w 172074"/>
                <a:gd name="connsiteY15" fmla="*/ 55549 h 166922"/>
                <a:gd name="connsiteX16" fmla="*/ 7631 w 172074"/>
                <a:gd name="connsiteY16" fmla="*/ 50371 h 166922"/>
                <a:gd name="connsiteX17" fmla="*/ 65327 w 172074"/>
                <a:gd name="connsiteY17" fmla="*/ 7716 h 166922"/>
                <a:gd name="connsiteX18" fmla="*/ 75196 w 172074"/>
                <a:gd name="connsiteY18" fmla="*/ 7716 h 166922"/>
                <a:gd name="connsiteX19" fmla="*/ 82281 w 172074"/>
                <a:gd name="connsiteY19" fmla="*/ 10674 h 166922"/>
                <a:gd name="connsiteX20" fmla="*/ 81269 w 172074"/>
                <a:gd name="connsiteY20" fmla="*/ 15852 h 166922"/>
                <a:gd name="connsiteX21" fmla="*/ 47360 w 172074"/>
                <a:gd name="connsiteY21" fmla="*/ 147517 h 166922"/>
                <a:gd name="connsiteX22" fmla="*/ 17247 w 172074"/>
                <a:gd name="connsiteY22" fmla="*/ 159352 h 166922"/>
                <a:gd name="connsiteX23" fmla="*/ 6619 w 172074"/>
                <a:gd name="connsiteY23" fmla="*/ 164036 h 166922"/>
                <a:gd name="connsiteX24" fmla="*/ 10921 w 172074"/>
                <a:gd name="connsiteY24" fmla="*/ 166995 h 166922"/>
                <a:gd name="connsiteX25" fmla="*/ 31671 w 172074"/>
                <a:gd name="connsiteY25" fmla="*/ 166502 h 166922"/>
                <a:gd name="connsiteX26" fmla="*/ 53180 w 172074"/>
                <a:gd name="connsiteY26" fmla="*/ 166255 h 166922"/>
                <a:gd name="connsiteX27" fmla="*/ 74183 w 172074"/>
                <a:gd name="connsiteY27" fmla="*/ 166502 h 166922"/>
                <a:gd name="connsiteX28" fmla="*/ 96199 w 172074"/>
                <a:gd name="connsiteY28" fmla="*/ 166995 h 166922"/>
                <a:gd name="connsiteX29" fmla="*/ 101766 w 172074"/>
                <a:gd name="connsiteY29" fmla="*/ 162064 h 166922"/>
                <a:gd name="connsiteX30" fmla="*/ 93162 w 172074"/>
                <a:gd name="connsiteY30" fmla="*/ 159352 h 166922"/>
                <a:gd name="connsiteX31" fmla="*/ 76967 w 172074"/>
                <a:gd name="connsiteY31" fmla="*/ 158858 h 166922"/>
                <a:gd name="connsiteX32" fmla="*/ 67604 w 172074"/>
                <a:gd name="connsiteY32" fmla="*/ 153434 h 166922"/>
                <a:gd name="connsiteX33" fmla="*/ 68616 w 172074"/>
                <a:gd name="connsiteY33" fmla="*/ 148256 h 166922"/>
                <a:gd name="connsiteX34" fmla="*/ 102272 w 172074"/>
                <a:gd name="connsiteY34" fmla="*/ 17331 h 166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72074" h="166922">
                  <a:moveTo>
                    <a:pt x="102272" y="17331"/>
                  </a:moveTo>
                  <a:cubicBezTo>
                    <a:pt x="104043" y="10428"/>
                    <a:pt x="105056" y="8948"/>
                    <a:pt x="108092" y="8209"/>
                  </a:cubicBezTo>
                  <a:cubicBezTo>
                    <a:pt x="110370" y="7716"/>
                    <a:pt x="118720" y="7716"/>
                    <a:pt x="124034" y="7716"/>
                  </a:cubicBezTo>
                  <a:cubicBezTo>
                    <a:pt x="149593" y="7716"/>
                    <a:pt x="160980" y="8702"/>
                    <a:pt x="160980" y="27934"/>
                  </a:cubicBezTo>
                  <a:cubicBezTo>
                    <a:pt x="160980" y="31632"/>
                    <a:pt x="159968" y="41248"/>
                    <a:pt x="158955" y="47659"/>
                  </a:cubicBezTo>
                  <a:cubicBezTo>
                    <a:pt x="158702" y="48645"/>
                    <a:pt x="158196" y="51604"/>
                    <a:pt x="158196" y="52343"/>
                  </a:cubicBezTo>
                  <a:cubicBezTo>
                    <a:pt x="158196" y="53823"/>
                    <a:pt x="158955" y="55549"/>
                    <a:pt x="161233" y="55549"/>
                  </a:cubicBezTo>
                  <a:cubicBezTo>
                    <a:pt x="164016" y="55549"/>
                    <a:pt x="164523" y="53576"/>
                    <a:pt x="165029" y="49878"/>
                  </a:cubicBezTo>
                  <a:lnTo>
                    <a:pt x="171861" y="6976"/>
                  </a:lnTo>
                  <a:cubicBezTo>
                    <a:pt x="172114" y="5990"/>
                    <a:pt x="172367" y="3524"/>
                    <a:pt x="172367" y="2784"/>
                  </a:cubicBezTo>
                  <a:cubicBezTo>
                    <a:pt x="172367" y="72"/>
                    <a:pt x="169837" y="72"/>
                    <a:pt x="165535" y="72"/>
                  </a:cubicBezTo>
                  <a:lnTo>
                    <a:pt x="25091" y="72"/>
                  </a:lnTo>
                  <a:cubicBezTo>
                    <a:pt x="19018" y="72"/>
                    <a:pt x="18765" y="319"/>
                    <a:pt x="16994" y="5003"/>
                  </a:cubicBezTo>
                  <a:lnTo>
                    <a:pt x="1811" y="48398"/>
                  </a:lnTo>
                  <a:cubicBezTo>
                    <a:pt x="1558" y="48891"/>
                    <a:pt x="292" y="52343"/>
                    <a:pt x="292" y="52837"/>
                  </a:cubicBezTo>
                  <a:cubicBezTo>
                    <a:pt x="292" y="54316"/>
                    <a:pt x="1558" y="55549"/>
                    <a:pt x="3329" y="55549"/>
                  </a:cubicBezTo>
                  <a:cubicBezTo>
                    <a:pt x="5860" y="55549"/>
                    <a:pt x="6113" y="54316"/>
                    <a:pt x="7631" y="50371"/>
                  </a:cubicBezTo>
                  <a:cubicBezTo>
                    <a:pt x="21296" y="12154"/>
                    <a:pt x="27875" y="7716"/>
                    <a:pt x="65327" y="7716"/>
                  </a:cubicBezTo>
                  <a:lnTo>
                    <a:pt x="75196" y="7716"/>
                  </a:lnTo>
                  <a:cubicBezTo>
                    <a:pt x="82281" y="7716"/>
                    <a:pt x="82281" y="8702"/>
                    <a:pt x="82281" y="10674"/>
                  </a:cubicBezTo>
                  <a:cubicBezTo>
                    <a:pt x="82281" y="12154"/>
                    <a:pt x="81522" y="15112"/>
                    <a:pt x="81269" y="15852"/>
                  </a:cubicBezTo>
                  <a:lnTo>
                    <a:pt x="47360" y="147517"/>
                  </a:lnTo>
                  <a:cubicBezTo>
                    <a:pt x="45082" y="156639"/>
                    <a:pt x="44323" y="159352"/>
                    <a:pt x="17247" y="159352"/>
                  </a:cubicBezTo>
                  <a:cubicBezTo>
                    <a:pt x="8137" y="159352"/>
                    <a:pt x="6619" y="159352"/>
                    <a:pt x="6619" y="164036"/>
                  </a:cubicBezTo>
                  <a:cubicBezTo>
                    <a:pt x="6619" y="166995"/>
                    <a:pt x="9402" y="166995"/>
                    <a:pt x="10921" y="166995"/>
                  </a:cubicBezTo>
                  <a:cubicBezTo>
                    <a:pt x="17753" y="166995"/>
                    <a:pt x="24838" y="166502"/>
                    <a:pt x="31671" y="166502"/>
                  </a:cubicBezTo>
                  <a:cubicBezTo>
                    <a:pt x="38756" y="166502"/>
                    <a:pt x="46095" y="166255"/>
                    <a:pt x="53180" y="166255"/>
                  </a:cubicBezTo>
                  <a:cubicBezTo>
                    <a:pt x="60266" y="166255"/>
                    <a:pt x="67351" y="166502"/>
                    <a:pt x="74183" y="166502"/>
                  </a:cubicBezTo>
                  <a:cubicBezTo>
                    <a:pt x="81522" y="166502"/>
                    <a:pt x="89113" y="166995"/>
                    <a:pt x="96199" y="166995"/>
                  </a:cubicBezTo>
                  <a:cubicBezTo>
                    <a:pt x="98729" y="166995"/>
                    <a:pt x="101766" y="166995"/>
                    <a:pt x="101766" y="162064"/>
                  </a:cubicBezTo>
                  <a:cubicBezTo>
                    <a:pt x="101766" y="159352"/>
                    <a:pt x="99741" y="159352"/>
                    <a:pt x="93162" y="159352"/>
                  </a:cubicBezTo>
                  <a:cubicBezTo>
                    <a:pt x="86836" y="159352"/>
                    <a:pt x="83546" y="159352"/>
                    <a:pt x="76967" y="158858"/>
                  </a:cubicBezTo>
                  <a:cubicBezTo>
                    <a:pt x="69628" y="158119"/>
                    <a:pt x="67604" y="157379"/>
                    <a:pt x="67604" y="153434"/>
                  </a:cubicBezTo>
                  <a:cubicBezTo>
                    <a:pt x="67604" y="153187"/>
                    <a:pt x="67604" y="151955"/>
                    <a:pt x="68616" y="148256"/>
                  </a:cubicBezTo>
                  <a:lnTo>
                    <a:pt x="102272" y="17331"/>
                  </a:lnTo>
                  <a:close/>
                </a:path>
              </a:pathLst>
            </a:custGeom>
            <a:solidFill>
              <a:srgbClr val="000000"/>
            </a:solidFill>
            <a:ln w="25374" cap="flat">
              <a:noFill/>
              <a:prstDash val="solid"/>
              <a:miter/>
            </a:ln>
          </p:spPr>
          <p:txBody>
            <a:bodyPr rtlCol="0" anchor="ctr"/>
            <a:lstStyle/>
            <a:p>
              <a:endParaRPr lang="en-CN"/>
            </a:p>
          </p:txBody>
        </p:sp>
        <p:sp>
          <p:nvSpPr>
            <p:cNvPr id="36" name="Freeform 35">
              <a:extLst>
                <a:ext uri="{FF2B5EF4-FFF2-40B4-BE49-F238E27FC236}">
                  <a16:creationId xmlns:a16="http://schemas.microsoft.com/office/drawing/2014/main" id="{13B4063E-F0D4-6363-3290-25894EBD2AC9}"/>
                </a:ext>
              </a:extLst>
            </p:cNvPr>
            <p:cNvSpPr/>
            <p:nvPr>
              <p:custDataLst>
                <p:tags r:id="rId26"/>
              </p:custDataLst>
            </p:nvPr>
          </p:nvSpPr>
          <p:spPr>
            <a:xfrm>
              <a:off x="7491284" y="5830162"/>
              <a:ext cx="58707" cy="246562"/>
            </a:xfrm>
            <a:custGeom>
              <a:avLst/>
              <a:gdLst>
                <a:gd name="connsiteX0" fmla="*/ 59007 w 58707"/>
                <a:gd name="connsiteY0" fmla="*/ 123353 h 246562"/>
                <a:gd name="connsiteX1" fmla="*/ 42306 w 58707"/>
                <a:gd name="connsiteY1" fmla="*/ 46426 h 246562"/>
                <a:gd name="connsiteX2" fmla="*/ 2830 w 58707"/>
                <a:gd name="connsiteY2" fmla="*/ 72 h 246562"/>
                <a:gd name="connsiteX3" fmla="*/ 300 w 58707"/>
                <a:gd name="connsiteY3" fmla="*/ 2538 h 246562"/>
                <a:gd name="connsiteX4" fmla="*/ 5108 w 58707"/>
                <a:gd name="connsiteY4" fmla="*/ 8209 h 246562"/>
                <a:gd name="connsiteX5" fmla="*/ 44331 w 58707"/>
                <a:gd name="connsiteY5" fmla="*/ 123353 h 246562"/>
                <a:gd name="connsiteX6" fmla="*/ 3589 w 58707"/>
                <a:gd name="connsiteY6" fmla="*/ 239978 h 246562"/>
                <a:gd name="connsiteX7" fmla="*/ 300 w 58707"/>
                <a:gd name="connsiteY7" fmla="*/ 244169 h 246562"/>
                <a:gd name="connsiteX8" fmla="*/ 2830 w 58707"/>
                <a:gd name="connsiteY8" fmla="*/ 246635 h 246562"/>
                <a:gd name="connsiteX9" fmla="*/ 43065 w 58707"/>
                <a:gd name="connsiteY9" fmla="*/ 198555 h 246562"/>
                <a:gd name="connsiteX10" fmla="*/ 59007 w 58707"/>
                <a:gd name="connsiteY10" fmla="*/ 123353 h 24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562">
                  <a:moveTo>
                    <a:pt x="59007" y="123353"/>
                  </a:moveTo>
                  <a:cubicBezTo>
                    <a:pt x="59007" y="104122"/>
                    <a:pt x="56224" y="74287"/>
                    <a:pt x="42306" y="46426"/>
                  </a:cubicBezTo>
                  <a:cubicBezTo>
                    <a:pt x="27123" y="16099"/>
                    <a:pt x="5361" y="72"/>
                    <a:pt x="2830" y="72"/>
                  </a:cubicBezTo>
                  <a:cubicBezTo>
                    <a:pt x="1312" y="72"/>
                    <a:pt x="300" y="1058"/>
                    <a:pt x="300" y="2538"/>
                  </a:cubicBezTo>
                  <a:cubicBezTo>
                    <a:pt x="300" y="3277"/>
                    <a:pt x="300" y="3771"/>
                    <a:pt x="5108" y="8209"/>
                  </a:cubicBezTo>
                  <a:cubicBezTo>
                    <a:pt x="29907" y="32618"/>
                    <a:pt x="44331" y="71822"/>
                    <a:pt x="44331" y="123353"/>
                  </a:cubicBezTo>
                  <a:cubicBezTo>
                    <a:pt x="44331" y="165516"/>
                    <a:pt x="34968" y="208911"/>
                    <a:pt x="3589" y="239978"/>
                  </a:cubicBezTo>
                  <a:cubicBezTo>
                    <a:pt x="300" y="242936"/>
                    <a:pt x="300" y="243429"/>
                    <a:pt x="300" y="244169"/>
                  </a:cubicBezTo>
                  <a:cubicBezTo>
                    <a:pt x="300" y="245648"/>
                    <a:pt x="1312" y="246635"/>
                    <a:pt x="2830" y="246635"/>
                  </a:cubicBezTo>
                  <a:cubicBezTo>
                    <a:pt x="5361" y="246635"/>
                    <a:pt x="28135" y="229868"/>
                    <a:pt x="43065" y="198555"/>
                  </a:cubicBezTo>
                  <a:cubicBezTo>
                    <a:pt x="55971" y="171433"/>
                    <a:pt x="59007" y="144065"/>
                    <a:pt x="59007" y="123353"/>
                  </a:cubicBezTo>
                  <a:close/>
                </a:path>
              </a:pathLst>
            </a:custGeom>
            <a:solidFill>
              <a:srgbClr val="000000"/>
            </a:solidFill>
            <a:ln w="25374" cap="flat">
              <a:noFill/>
              <a:prstDash val="solid"/>
              <a:miter/>
            </a:ln>
          </p:spPr>
          <p:txBody>
            <a:bodyPr rtlCol="0" anchor="ctr"/>
            <a:lstStyle/>
            <a:p>
              <a:endParaRPr lang="en-CN"/>
            </a:p>
          </p:txBody>
        </p:sp>
        <p:sp>
          <p:nvSpPr>
            <p:cNvPr id="37" name="Freeform 36">
              <a:extLst>
                <a:ext uri="{FF2B5EF4-FFF2-40B4-BE49-F238E27FC236}">
                  <a16:creationId xmlns:a16="http://schemas.microsoft.com/office/drawing/2014/main" id="{79E5786D-B3E3-D13E-CAEB-47D718A3AF64}"/>
                </a:ext>
              </a:extLst>
            </p:cNvPr>
            <p:cNvSpPr/>
            <p:nvPr>
              <p:custDataLst>
                <p:tags r:id="rId27"/>
              </p:custDataLst>
            </p:nvPr>
          </p:nvSpPr>
          <p:spPr>
            <a:xfrm>
              <a:off x="7580836" y="5830162"/>
              <a:ext cx="34668" cy="246562"/>
            </a:xfrm>
            <a:custGeom>
              <a:avLst/>
              <a:gdLst>
                <a:gd name="connsiteX0" fmla="*/ 34971 w 34668"/>
                <a:gd name="connsiteY0" fmla="*/ 72 h 246562"/>
                <a:gd name="connsiteX1" fmla="*/ 303 w 34668"/>
                <a:gd name="connsiteY1" fmla="*/ 72 h 246562"/>
                <a:gd name="connsiteX2" fmla="*/ 303 w 34668"/>
                <a:gd name="connsiteY2" fmla="*/ 9935 h 246562"/>
                <a:gd name="connsiteX3" fmla="*/ 24849 w 34668"/>
                <a:gd name="connsiteY3" fmla="*/ 9935 h 246562"/>
                <a:gd name="connsiteX4" fmla="*/ 24849 w 34668"/>
                <a:gd name="connsiteY4" fmla="*/ 236772 h 246562"/>
                <a:gd name="connsiteX5" fmla="*/ 303 w 34668"/>
                <a:gd name="connsiteY5" fmla="*/ 236772 h 246562"/>
                <a:gd name="connsiteX6" fmla="*/ 303 w 34668"/>
                <a:gd name="connsiteY6" fmla="*/ 246635 h 246562"/>
                <a:gd name="connsiteX7" fmla="*/ 34971 w 34668"/>
                <a:gd name="connsiteY7" fmla="*/ 246635 h 246562"/>
                <a:gd name="connsiteX8" fmla="*/ 34971 w 34668"/>
                <a:gd name="connsiteY8" fmla="*/ 72 h 24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68" h="246562">
                  <a:moveTo>
                    <a:pt x="34971" y="72"/>
                  </a:moveTo>
                  <a:lnTo>
                    <a:pt x="303" y="72"/>
                  </a:lnTo>
                  <a:lnTo>
                    <a:pt x="303" y="9935"/>
                  </a:lnTo>
                  <a:lnTo>
                    <a:pt x="24849" y="9935"/>
                  </a:lnTo>
                  <a:lnTo>
                    <a:pt x="24849" y="236772"/>
                  </a:lnTo>
                  <a:lnTo>
                    <a:pt x="303" y="236772"/>
                  </a:lnTo>
                  <a:lnTo>
                    <a:pt x="303" y="246635"/>
                  </a:lnTo>
                  <a:lnTo>
                    <a:pt x="34971" y="246635"/>
                  </a:lnTo>
                  <a:lnTo>
                    <a:pt x="34971" y="72"/>
                  </a:lnTo>
                  <a:close/>
                </a:path>
              </a:pathLst>
            </a:custGeom>
            <a:solidFill>
              <a:srgbClr val="000000"/>
            </a:solidFill>
            <a:ln w="25374" cap="flat">
              <a:noFill/>
              <a:prstDash val="solid"/>
              <a:miter/>
            </a:ln>
          </p:spPr>
          <p:txBody>
            <a:bodyPr rtlCol="0" anchor="ctr"/>
            <a:lstStyle/>
            <a:p>
              <a:endParaRPr lang="en-CN"/>
            </a:p>
          </p:txBody>
        </p:sp>
        <p:sp>
          <p:nvSpPr>
            <p:cNvPr id="38" name="Freeform 37">
              <a:extLst>
                <a:ext uri="{FF2B5EF4-FFF2-40B4-BE49-F238E27FC236}">
                  <a16:creationId xmlns:a16="http://schemas.microsoft.com/office/drawing/2014/main" id="{34A1F6F2-7C81-CE4C-796C-473CD713BD07}"/>
                </a:ext>
              </a:extLst>
            </p:cNvPr>
            <p:cNvSpPr/>
            <p:nvPr>
              <p:custDataLst>
                <p:tags r:id="rId28"/>
              </p:custDataLst>
            </p:nvPr>
          </p:nvSpPr>
          <p:spPr>
            <a:xfrm>
              <a:off x="7651128" y="5830162"/>
              <a:ext cx="34668" cy="246562"/>
            </a:xfrm>
            <a:custGeom>
              <a:avLst/>
              <a:gdLst>
                <a:gd name="connsiteX0" fmla="*/ 34974 w 34668"/>
                <a:gd name="connsiteY0" fmla="*/ 72 h 246562"/>
                <a:gd name="connsiteX1" fmla="*/ 306 w 34668"/>
                <a:gd name="connsiteY1" fmla="*/ 72 h 246562"/>
                <a:gd name="connsiteX2" fmla="*/ 306 w 34668"/>
                <a:gd name="connsiteY2" fmla="*/ 9935 h 246562"/>
                <a:gd name="connsiteX3" fmla="*/ 24852 w 34668"/>
                <a:gd name="connsiteY3" fmla="*/ 9935 h 246562"/>
                <a:gd name="connsiteX4" fmla="*/ 24852 w 34668"/>
                <a:gd name="connsiteY4" fmla="*/ 236772 h 246562"/>
                <a:gd name="connsiteX5" fmla="*/ 306 w 34668"/>
                <a:gd name="connsiteY5" fmla="*/ 236772 h 246562"/>
                <a:gd name="connsiteX6" fmla="*/ 306 w 34668"/>
                <a:gd name="connsiteY6" fmla="*/ 246635 h 246562"/>
                <a:gd name="connsiteX7" fmla="*/ 34974 w 34668"/>
                <a:gd name="connsiteY7" fmla="*/ 246635 h 246562"/>
                <a:gd name="connsiteX8" fmla="*/ 34974 w 34668"/>
                <a:gd name="connsiteY8" fmla="*/ 72 h 24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68" h="246562">
                  <a:moveTo>
                    <a:pt x="34974" y="72"/>
                  </a:moveTo>
                  <a:lnTo>
                    <a:pt x="306" y="72"/>
                  </a:lnTo>
                  <a:lnTo>
                    <a:pt x="306" y="9935"/>
                  </a:lnTo>
                  <a:lnTo>
                    <a:pt x="24852" y="9935"/>
                  </a:lnTo>
                  <a:lnTo>
                    <a:pt x="24852" y="236772"/>
                  </a:lnTo>
                  <a:lnTo>
                    <a:pt x="306" y="236772"/>
                  </a:lnTo>
                  <a:lnTo>
                    <a:pt x="306" y="246635"/>
                  </a:lnTo>
                  <a:lnTo>
                    <a:pt x="34974" y="246635"/>
                  </a:lnTo>
                  <a:lnTo>
                    <a:pt x="34974" y="72"/>
                  </a:lnTo>
                  <a:close/>
                </a:path>
              </a:pathLst>
            </a:custGeom>
            <a:solidFill>
              <a:srgbClr val="000000"/>
            </a:solidFill>
            <a:ln w="25374" cap="flat">
              <a:noFill/>
              <a:prstDash val="solid"/>
              <a:miter/>
            </a:ln>
          </p:spPr>
          <p:txBody>
            <a:bodyPr rtlCol="0" anchor="ctr"/>
            <a:lstStyle/>
            <a:p>
              <a:endParaRPr lang="en-CN"/>
            </a:p>
          </p:txBody>
        </p:sp>
        <p:sp>
          <p:nvSpPr>
            <p:cNvPr id="39" name="Freeform 38">
              <a:extLst>
                <a:ext uri="{FF2B5EF4-FFF2-40B4-BE49-F238E27FC236}">
                  <a16:creationId xmlns:a16="http://schemas.microsoft.com/office/drawing/2014/main" id="{EDC4BB3A-40C7-1EAF-4509-D80565359096}"/>
                </a:ext>
              </a:extLst>
            </p:cNvPr>
            <p:cNvSpPr/>
            <p:nvPr>
              <p:custDataLst>
                <p:tags r:id="rId29"/>
              </p:custDataLst>
            </p:nvPr>
          </p:nvSpPr>
          <p:spPr>
            <a:xfrm>
              <a:off x="4822548" y="6463707"/>
              <a:ext cx="168278" cy="57695"/>
            </a:xfrm>
            <a:custGeom>
              <a:avLst/>
              <a:gdLst>
                <a:gd name="connsiteX0" fmla="*/ 159870 w 168278"/>
                <a:gd name="connsiteY0" fmla="*/ 9956 h 57695"/>
                <a:gd name="connsiteX1" fmla="*/ 168474 w 168278"/>
                <a:gd name="connsiteY1" fmla="*/ 5025 h 57695"/>
                <a:gd name="connsiteX2" fmla="*/ 160123 w 168278"/>
                <a:gd name="connsiteY2" fmla="*/ 94 h 57695"/>
                <a:gd name="connsiteX3" fmla="*/ 8545 w 168278"/>
                <a:gd name="connsiteY3" fmla="*/ 94 h 57695"/>
                <a:gd name="connsiteX4" fmla="*/ 195 w 168278"/>
                <a:gd name="connsiteY4" fmla="*/ 5025 h 57695"/>
                <a:gd name="connsiteX5" fmla="*/ 8798 w 168278"/>
                <a:gd name="connsiteY5" fmla="*/ 9956 h 57695"/>
                <a:gd name="connsiteX6" fmla="*/ 159870 w 168278"/>
                <a:gd name="connsiteY6" fmla="*/ 9956 h 57695"/>
                <a:gd name="connsiteX7" fmla="*/ 160123 w 168278"/>
                <a:gd name="connsiteY7" fmla="*/ 57790 h 57695"/>
                <a:gd name="connsiteX8" fmla="*/ 168474 w 168278"/>
                <a:gd name="connsiteY8" fmla="*/ 52858 h 57695"/>
                <a:gd name="connsiteX9" fmla="*/ 159870 w 168278"/>
                <a:gd name="connsiteY9" fmla="*/ 47927 h 57695"/>
                <a:gd name="connsiteX10" fmla="*/ 8798 w 168278"/>
                <a:gd name="connsiteY10" fmla="*/ 47927 h 57695"/>
                <a:gd name="connsiteX11" fmla="*/ 195 w 168278"/>
                <a:gd name="connsiteY11" fmla="*/ 52858 h 57695"/>
                <a:gd name="connsiteX12" fmla="*/ 8545 w 168278"/>
                <a:gd name="connsiteY12" fmla="*/ 57790 h 57695"/>
                <a:gd name="connsiteX13" fmla="*/ 160123 w 168278"/>
                <a:gd name="connsiteY13" fmla="*/ 57790 h 57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7695">
                  <a:moveTo>
                    <a:pt x="159870" y="9956"/>
                  </a:moveTo>
                  <a:cubicBezTo>
                    <a:pt x="163666" y="9956"/>
                    <a:pt x="168474" y="9956"/>
                    <a:pt x="168474" y="5025"/>
                  </a:cubicBezTo>
                  <a:cubicBezTo>
                    <a:pt x="168474" y="94"/>
                    <a:pt x="163666" y="94"/>
                    <a:pt x="160123" y="94"/>
                  </a:cubicBezTo>
                  <a:lnTo>
                    <a:pt x="8545" y="94"/>
                  </a:lnTo>
                  <a:cubicBezTo>
                    <a:pt x="5003" y="94"/>
                    <a:pt x="195" y="94"/>
                    <a:pt x="195" y="5025"/>
                  </a:cubicBezTo>
                  <a:cubicBezTo>
                    <a:pt x="195" y="9956"/>
                    <a:pt x="5003" y="9956"/>
                    <a:pt x="8798" y="9956"/>
                  </a:cubicBezTo>
                  <a:lnTo>
                    <a:pt x="159870" y="9956"/>
                  </a:lnTo>
                  <a:close/>
                  <a:moveTo>
                    <a:pt x="160123" y="57790"/>
                  </a:moveTo>
                  <a:cubicBezTo>
                    <a:pt x="163666" y="57790"/>
                    <a:pt x="168474" y="57790"/>
                    <a:pt x="168474" y="52858"/>
                  </a:cubicBezTo>
                  <a:cubicBezTo>
                    <a:pt x="168474" y="47927"/>
                    <a:pt x="163666" y="47927"/>
                    <a:pt x="159870" y="47927"/>
                  </a:cubicBezTo>
                  <a:lnTo>
                    <a:pt x="8798" y="47927"/>
                  </a:lnTo>
                  <a:cubicBezTo>
                    <a:pt x="5003" y="47927"/>
                    <a:pt x="195" y="47927"/>
                    <a:pt x="195" y="52858"/>
                  </a:cubicBezTo>
                  <a:cubicBezTo>
                    <a:pt x="195" y="57790"/>
                    <a:pt x="5003" y="57790"/>
                    <a:pt x="8545" y="57790"/>
                  </a:cubicBezTo>
                  <a:lnTo>
                    <a:pt x="160123" y="57790"/>
                  </a:lnTo>
                  <a:close/>
                </a:path>
              </a:pathLst>
            </a:custGeom>
            <a:solidFill>
              <a:srgbClr val="000000"/>
            </a:solidFill>
            <a:ln w="25374" cap="flat">
              <a:noFill/>
              <a:prstDash val="solid"/>
              <a:miter/>
            </a:ln>
          </p:spPr>
          <p:txBody>
            <a:bodyPr rtlCol="0" anchor="ctr"/>
            <a:lstStyle/>
            <a:p>
              <a:endParaRPr lang="en-CN"/>
            </a:p>
          </p:txBody>
        </p:sp>
        <p:sp>
          <p:nvSpPr>
            <p:cNvPr id="40" name="Freeform 39">
              <a:extLst>
                <a:ext uri="{FF2B5EF4-FFF2-40B4-BE49-F238E27FC236}">
                  <a16:creationId xmlns:a16="http://schemas.microsoft.com/office/drawing/2014/main" id="{75964998-7367-7D86-415E-1F48F0F34FFF}"/>
                </a:ext>
              </a:extLst>
            </p:cNvPr>
            <p:cNvSpPr/>
            <p:nvPr>
              <p:custDataLst>
                <p:tags r:id="rId30"/>
              </p:custDataLst>
            </p:nvPr>
          </p:nvSpPr>
          <p:spPr>
            <a:xfrm>
              <a:off x="5089657" y="6218594"/>
              <a:ext cx="224456" cy="547862"/>
            </a:xfrm>
            <a:custGeom>
              <a:avLst/>
              <a:gdLst>
                <a:gd name="connsiteX0" fmla="*/ 12352 w 224456"/>
                <a:gd name="connsiteY0" fmla="*/ 536847 h 547862"/>
                <a:gd name="connsiteX1" fmla="*/ 24751 w 224456"/>
                <a:gd name="connsiteY1" fmla="*/ 524766 h 547862"/>
                <a:gd name="connsiteX2" fmla="*/ 12605 w 224456"/>
                <a:gd name="connsiteY2" fmla="*/ 512684 h 547862"/>
                <a:gd name="connsiteX3" fmla="*/ 205 w 224456"/>
                <a:gd name="connsiteY3" fmla="*/ 525012 h 547862"/>
                <a:gd name="connsiteX4" fmla="*/ 28294 w 224456"/>
                <a:gd name="connsiteY4" fmla="*/ 547942 h 547862"/>
                <a:gd name="connsiteX5" fmla="*/ 99148 w 224456"/>
                <a:gd name="connsiteY5" fmla="*/ 418744 h 547862"/>
                <a:gd name="connsiteX6" fmla="*/ 148746 w 224456"/>
                <a:gd name="connsiteY6" fmla="*/ 183030 h 547862"/>
                <a:gd name="connsiteX7" fmla="*/ 176076 w 224456"/>
                <a:gd name="connsiteY7" fmla="*/ 49393 h 547862"/>
                <a:gd name="connsiteX8" fmla="*/ 197585 w 224456"/>
                <a:gd name="connsiteY8" fmla="*/ 5505 h 547862"/>
                <a:gd name="connsiteX9" fmla="*/ 212768 w 224456"/>
                <a:gd name="connsiteY9" fmla="*/ 11176 h 547862"/>
                <a:gd name="connsiteX10" fmla="*/ 200115 w 224456"/>
                <a:gd name="connsiteY10" fmla="*/ 23257 h 547862"/>
                <a:gd name="connsiteX11" fmla="*/ 212262 w 224456"/>
                <a:gd name="connsiteY11" fmla="*/ 35339 h 547862"/>
                <a:gd name="connsiteX12" fmla="*/ 224661 w 224456"/>
                <a:gd name="connsiteY12" fmla="*/ 23011 h 547862"/>
                <a:gd name="connsiteX13" fmla="*/ 197079 w 224456"/>
                <a:gd name="connsiteY13" fmla="*/ 80 h 547862"/>
                <a:gd name="connsiteX14" fmla="*/ 149758 w 224456"/>
                <a:gd name="connsiteY14" fmla="*/ 77254 h 547862"/>
                <a:gd name="connsiteX15" fmla="*/ 86749 w 224456"/>
                <a:gd name="connsiteY15" fmla="*/ 364993 h 547862"/>
                <a:gd name="connsiteX16" fmla="*/ 64480 w 224456"/>
                <a:gd name="connsiteY16" fmla="*/ 478165 h 547862"/>
                <a:gd name="connsiteX17" fmla="*/ 27788 w 224456"/>
                <a:gd name="connsiteY17" fmla="*/ 542518 h 547862"/>
                <a:gd name="connsiteX18" fmla="*/ 12352 w 224456"/>
                <a:gd name="connsiteY18" fmla="*/ 536847 h 547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4456" h="547862">
                  <a:moveTo>
                    <a:pt x="12352" y="536847"/>
                  </a:moveTo>
                  <a:cubicBezTo>
                    <a:pt x="20449" y="536354"/>
                    <a:pt x="24751" y="530930"/>
                    <a:pt x="24751" y="524766"/>
                  </a:cubicBezTo>
                  <a:cubicBezTo>
                    <a:pt x="24751" y="516629"/>
                    <a:pt x="18425" y="512684"/>
                    <a:pt x="12605" y="512684"/>
                  </a:cubicBezTo>
                  <a:cubicBezTo>
                    <a:pt x="6531" y="512684"/>
                    <a:pt x="205" y="516382"/>
                    <a:pt x="205" y="525012"/>
                  </a:cubicBezTo>
                  <a:cubicBezTo>
                    <a:pt x="205" y="537587"/>
                    <a:pt x="12858" y="547942"/>
                    <a:pt x="28294" y="547942"/>
                  </a:cubicBezTo>
                  <a:cubicBezTo>
                    <a:pt x="66758" y="547942"/>
                    <a:pt x="81181" y="490247"/>
                    <a:pt x="99148" y="418744"/>
                  </a:cubicBezTo>
                  <a:cubicBezTo>
                    <a:pt x="118633" y="340830"/>
                    <a:pt x="135081" y="262176"/>
                    <a:pt x="148746" y="183030"/>
                  </a:cubicBezTo>
                  <a:cubicBezTo>
                    <a:pt x="158109" y="130512"/>
                    <a:pt x="167472" y="81199"/>
                    <a:pt x="176076" y="49393"/>
                  </a:cubicBezTo>
                  <a:cubicBezTo>
                    <a:pt x="179112" y="37311"/>
                    <a:pt x="187716" y="5505"/>
                    <a:pt x="197585" y="5505"/>
                  </a:cubicBezTo>
                  <a:cubicBezTo>
                    <a:pt x="205429" y="5505"/>
                    <a:pt x="211756" y="10189"/>
                    <a:pt x="212768" y="11176"/>
                  </a:cubicBezTo>
                  <a:cubicBezTo>
                    <a:pt x="204417" y="11669"/>
                    <a:pt x="200115" y="17093"/>
                    <a:pt x="200115" y="23257"/>
                  </a:cubicBezTo>
                  <a:cubicBezTo>
                    <a:pt x="200115" y="31394"/>
                    <a:pt x="206442" y="35339"/>
                    <a:pt x="212262" y="35339"/>
                  </a:cubicBezTo>
                  <a:cubicBezTo>
                    <a:pt x="218335" y="35339"/>
                    <a:pt x="224661" y="31640"/>
                    <a:pt x="224661" y="23011"/>
                  </a:cubicBezTo>
                  <a:cubicBezTo>
                    <a:pt x="224661" y="9696"/>
                    <a:pt x="210997" y="80"/>
                    <a:pt x="197079" y="80"/>
                  </a:cubicBezTo>
                  <a:cubicBezTo>
                    <a:pt x="177847" y="80"/>
                    <a:pt x="163676" y="26956"/>
                    <a:pt x="149758" y="77254"/>
                  </a:cubicBezTo>
                  <a:cubicBezTo>
                    <a:pt x="148999" y="79967"/>
                    <a:pt x="114584" y="203741"/>
                    <a:pt x="86749" y="364993"/>
                  </a:cubicBezTo>
                  <a:cubicBezTo>
                    <a:pt x="80169" y="402717"/>
                    <a:pt x="72831" y="443893"/>
                    <a:pt x="64480" y="478165"/>
                  </a:cubicBezTo>
                  <a:cubicBezTo>
                    <a:pt x="59925" y="496164"/>
                    <a:pt x="48285" y="542518"/>
                    <a:pt x="27788" y="542518"/>
                  </a:cubicBezTo>
                  <a:cubicBezTo>
                    <a:pt x="18678" y="542518"/>
                    <a:pt x="12605" y="536847"/>
                    <a:pt x="12352" y="536847"/>
                  </a:cubicBezTo>
                  <a:close/>
                </a:path>
              </a:pathLst>
            </a:custGeom>
            <a:solidFill>
              <a:srgbClr val="000000"/>
            </a:solidFill>
            <a:ln w="25374" cap="flat">
              <a:noFill/>
              <a:prstDash val="solid"/>
              <a:miter/>
            </a:ln>
          </p:spPr>
          <p:txBody>
            <a:bodyPr rtlCol="0" anchor="ctr"/>
            <a:lstStyle/>
            <a:p>
              <a:endParaRPr lang="en-CN"/>
            </a:p>
          </p:txBody>
        </p:sp>
        <p:sp>
          <p:nvSpPr>
            <p:cNvPr id="41" name="Freeform 40">
              <a:extLst>
                <a:ext uri="{FF2B5EF4-FFF2-40B4-BE49-F238E27FC236}">
                  <a16:creationId xmlns:a16="http://schemas.microsoft.com/office/drawing/2014/main" id="{F66B2ACE-57A1-1F44-C79F-EEDD4BFA9600}"/>
                </a:ext>
              </a:extLst>
            </p:cNvPr>
            <p:cNvSpPr/>
            <p:nvPr>
              <p:custDataLst>
                <p:tags r:id="rId31"/>
              </p:custDataLst>
            </p:nvPr>
          </p:nvSpPr>
          <p:spPr>
            <a:xfrm>
              <a:off x="5362614" y="6445215"/>
              <a:ext cx="132092" cy="156813"/>
            </a:xfrm>
            <a:custGeom>
              <a:avLst/>
              <a:gdLst>
                <a:gd name="connsiteX0" fmla="*/ 19702 w 132092"/>
                <a:gd name="connsiteY0" fmla="*/ 139155 h 156813"/>
                <a:gd name="connsiteX1" fmla="*/ 6037 w 132092"/>
                <a:gd name="connsiteY1" fmla="*/ 149264 h 156813"/>
                <a:gd name="connsiteX2" fmla="*/ 217 w 132092"/>
                <a:gd name="connsiteY2" fmla="*/ 153949 h 156813"/>
                <a:gd name="connsiteX3" fmla="*/ 3506 w 132092"/>
                <a:gd name="connsiteY3" fmla="*/ 156908 h 156813"/>
                <a:gd name="connsiteX4" fmla="*/ 24763 w 132092"/>
                <a:gd name="connsiteY4" fmla="*/ 156168 h 156813"/>
                <a:gd name="connsiteX5" fmla="*/ 49815 w 132092"/>
                <a:gd name="connsiteY5" fmla="*/ 156908 h 156813"/>
                <a:gd name="connsiteX6" fmla="*/ 54370 w 132092"/>
                <a:gd name="connsiteY6" fmla="*/ 151976 h 156813"/>
                <a:gd name="connsiteX7" fmla="*/ 48296 w 132092"/>
                <a:gd name="connsiteY7" fmla="*/ 149264 h 156813"/>
                <a:gd name="connsiteX8" fmla="*/ 35644 w 132092"/>
                <a:gd name="connsiteY8" fmla="*/ 145319 h 156813"/>
                <a:gd name="connsiteX9" fmla="*/ 48043 w 132092"/>
                <a:gd name="connsiteY9" fmla="*/ 96007 h 156813"/>
                <a:gd name="connsiteX10" fmla="*/ 71324 w 132092"/>
                <a:gd name="connsiteY10" fmla="*/ 111787 h 156813"/>
                <a:gd name="connsiteX11" fmla="*/ 132309 w 132092"/>
                <a:gd name="connsiteY11" fmla="*/ 39544 h 156813"/>
                <a:gd name="connsiteX12" fmla="*/ 98654 w 132092"/>
                <a:gd name="connsiteY12" fmla="*/ 94 h 156813"/>
                <a:gd name="connsiteX13" fmla="*/ 65504 w 132092"/>
                <a:gd name="connsiteY13" fmla="*/ 18586 h 156813"/>
                <a:gd name="connsiteX14" fmla="*/ 42729 w 132092"/>
                <a:gd name="connsiteY14" fmla="*/ 94 h 156813"/>
                <a:gd name="connsiteX15" fmla="*/ 24003 w 132092"/>
                <a:gd name="connsiteY15" fmla="*/ 14148 h 156813"/>
                <a:gd name="connsiteX16" fmla="*/ 16159 w 132092"/>
                <a:gd name="connsiteY16" fmla="*/ 38065 h 156813"/>
                <a:gd name="connsiteX17" fmla="*/ 19196 w 132092"/>
                <a:gd name="connsiteY17" fmla="*/ 40530 h 156813"/>
                <a:gd name="connsiteX18" fmla="*/ 23497 w 132092"/>
                <a:gd name="connsiteY18" fmla="*/ 34859 h 156813"/>
                <a:gd name="connsiteX19" fmla="*/ 41970 w 132092"/>
                <a:gd name="connsiteY19" fmla="*/ 5518 h 156813"/>
                <a:gd name="connsiteX20" fmla="*/ 49815 w 132092"/>
                <a:gd name="connsiteY20" fmla="*/ 16860 h 156813"/>
                <a:gd name="connsiteX21" fmla="*/ 48043 w 132092"/>
                <a:gd name="connsiteY21" fmla="*/ 29435 h 156813"/>
                <a:gd name="connsiteX22" fmla="*/ 19702 w 132092"/>
                <a:gd name="connsiteY22" fmla="*/ 139155 h 156813"/>
                <a:gd name="connsiteX23" fmla="*/ 64239 w 132092"/>
                <a:gd name="connsiteY23" fmla="*/ 32147 h 156813"/>
                <a:gd name="connsiteX24" fmla="*/ 77397 w 132092"/>
                <a:gd name="connsiteY24" fmla="*/ 14888 h 156813"/>
                <a:gd name="connsiteX25" fmla="*/ 97894 w 132092"/>
                <a:gd name="connsiteY25" fmla="*/ 5518 h 156813"/>
                <a:gd name="connsiteX26" fmla="*/ 114090 w 132092"/>
                <a:gd name="connsiteY26" fmla="*/ 28695 h 156813"/>
                <a:gd name="connsiteX27" fmla="*/ 101184 w 132092"/>
                <a:gd name="connsiteY27" fmla="*/ 80966 h 156813"/>
                <a:gd name="connsiteX28" fmla="*/ 71071 w 132092"/>
                <a:gd name="connsiteY28" fmla="*/ 106362 h 156813"/>
                <a:gd name="connsiteX29" fmla="*/ 51080 w 132092"/>
                <a:gd name="connsiteY29" fmla="*/ 84418 h 156813"/>
                <a:gd name="connsiteX30" fmla="*/ 51839 w 132092"/>
                <a:gd name="connsiteY30" fmla="*/ 80473 h 156813"/>
                <a:gd name="connsiteX31" fmla="*/ 64239 w 132092"/>
                <a:gd name="connsiteY31" fmla="*/ 32147 h 15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2092" h="156813">
                  <a:moveTo>
                    <a:pt x="19702" y="139155"/>
                  </a:moveTo>
                  <a:cubicBezTo>
                    <a:pt x="17677" y="147538"/>
                    <a:pt x="17171" y="149264"/>
                    <a:pt x="6037" y="149264"/>
                  </a:cubicBezTo>
                  <a:cubicBezTo>
                    <a:pt x="3000" y="149264"/>
                    <a:pt x="217" y="149264"/>
                    <a:pt x="217" y="153949"/>
                  </a:cubicBezTo>
                  <a:cubicBezTo>
                    <a:pt x="217" y="155921"/>
                    <a:pt x="1482" y="156908"/>
                    <a:pt x="3506" y="156908"/>
                  </a:cubicBezTo>
                  <a:cubicBezTo>
                    <a:pt x="10339" y="156908"/>
                    <a:pt x="17677" y="156168"/>
                    <a:pt x="24763" y="156168"/>
                  </a:cubicBezTo>
                  <a:cubicBezTo>
                    <a:pt x="33113" y="156168"/>
                    <a:pt x="41717" y="156908"/>
                    <a:pt x="49815" y="156908"/>
                  </a:cubicBezTo>
                  <a:cubicBezTo>
                    <a:pt x="51080" y="156908"/>
                    <a:pt x="54370" y="156908"/>
                    <a:pt x="54370" y="151976"/>
                  </a:cubicBezTo>
                  <a:cubicBezTo>
                    <a:pt x="54370" y="149264"/>
                    <a:pt x="51839" y="149264"/>
                    <a:pt x="48296" y="149264"/>
                  </a:cubicBezTo>
                  <a:cubicBezTo>
                    <a:pt x="35644" y="149264"/>
                    <a:pt x="35644" y="147538"/>
                    <a:pt x="35644" y="145319"/>
                  </a:cubicBezTo>
                  <a:cubicBezTo>
                    <a:pt x="35644" y="142361"/>
                    <a:pt x="46272" y="102171"/>
                    <a:pt x="48043" y="96007"/>
                  </a:cubicBezTo>
                  <a:cubicBezTo>
                    <a:pt x="51333" y="103157"/>
                    <a:pt x="58418" y="111787"/>
                    <a:pt x="71324" y="111787"/>
                  </a:cubicBezTo>
                  <a:cubicBezTo>
                    <a:pt x="100678" y="111787"/>
                    <a:pt x="132309" y="75789"/>
                    <a:pt x="132309" y="39544"/>
                  </a:cubicBezTo>
                  <a:cubicBezTo>
                    <a:pt x="132309" y="16367"/>
                    <a:pt x="117885" y="94"/>
                    <a:pt x="98654" y="94"/>
                  </a:cubicBezTo>
                  <a:cubicBezTo>
                    <a:pt x="86001" y="94"/>
                    <a:pt x="73855" y="8970"/>
                    <a:pt x="65504" y="18586"/>
                  </a:cubicBezTo>
                  <a:cubicBezTo>
                    <a:pt x="62973" y="5272"/>
                    <a:pt x="52092" y="94"/>
                    <a:pt x="42729" y="94"/>
                  </a:cubicBezTo>
                  <a:cubicBezTo>
                    <a:pt x="31089" y="94"/>
                    <a:pt x="26281" y="9710"/>
                    <a:pt x="24003" y="14148"/>
                  </a:cubicBezTo>
                  <a:cubicBezTo>
                    <a:pt x="19449" y="22531"/>
                    <a:pt x="16159" y="37325"/>
                    <a:pt x="16159" y="38065"/>
                  </a:cubicBezTo>
                  <a:cubicBezTo>
                    <a:pt x="16159" y="40530"/>
                    <a:pt x="18689" y="40530"/>
                    <a:pt x="19196" y="40530"/>
                  </a:cubicBezTo>
                  <a:cubicBezTo>
                    <a:pt x="21726" y="40530"/>
                    <a:pt x="21979" y="40284"/>
                    <a:pt x="23497" y="34859"/>
                  </a:cubicBezTo>
                  <a:cubicBezTo>
                    <a:pt x="27799" y="17353"/>
                    <a:pt x="32860" y="5518"/>
                    <a:pt x="41970" y="5518"/>
                  </a:cubicBezTo>
                  <a:cubicBezTo>
                    <a:pt x="46272" y="5518"/>
                    <a:pt x="49815" y="7491"/>
                    <a:pt x="49815" y="16860"/>
                  </a:cubicBezTo>
                  <a:cubicBezTo>
                    <a:pt x="49815" y="22531"/>
                    <a:pt x="49056" y="25243"/>
                    <a:pt x="48043" y="29435"/>
                  </a:cubicBezTo>
                  <a:lnTo>
                    <a:pt x="19702" y="139155"/>
                  </a:lnTo>
                  <a:close/>
                  <a:moveTo>
                    <a:pt x="64239" y="32147"/>
                  </a:moveTo>
                  <a:cubicBezTo>
                    <a:pt x="66010" y="25490"/>
                    <a:pt x="72842" y="18586"/>
                    <a:pt x="77397" y="14888"/>
                  </a:cubicBezTo>
                  <a:cubicBezTo>
                    <a:pt x="86254" y="7244"/>
                    <a:pt x="93593" y="5518"/>
                    <a:pt x="97894" y="5518"/>
                  </a:cubicBezTo>
                  <a:cubicBezTo>
                    <a:pt x="108016" y="5518"/>
                    <a:pt x="114090" y="14148"/>
                    <a:pt x="114090" y="28695"/>
                  </a:cubicBezTo>
                  <a:cubicBezTo>
                    <a:pt x="114090" y="43242"/>
                    <a:pt x="105739" y="71597"/>
                    <a:pt x="101184" y="80966"/>
                  </a:cubicBezTo>
                  <a:cubicBezTo>
                    <a:pt x="92580" y="98226"/>
                    <a:pt x="80434" y="106362"/>
                    <a:pt x="71071" y="106362"/>
                  </a:cubicBezTo>
                  <a:cubicBezTo>
                    <a:pt x="54370" y="106362"/>
                    <a:pt x="51080" y="85898"/>
                    <a:pt x="51080" y="84418"/>
                  </a:cubicBezTo>
                  <a:cubicBezTo>
                    <a:pt x="51080" y="83925"/>
                    <a:pt x="51080" y="83432"/>
                    <a:pt x="51839" y="80473"/>
                  </a:cubicBezTo>
                  <a:lnTo>
                    <a:pt x="64239" y="32147"/>
                  </a:lnTo>
                  <a:close/>
                </a:path>
              </a:pathLst>
            </a:custGeom>
            <a:solidFill>
              <a:srgbClr val="000000"/>
            </a:solidFill>
            <a:ln w="25374" cap="flat">
              <a:noFill/>
              <a:prstDash val="solid"/>
              <a:miter/>
            </a:ln>
          </p:spPr>
          <p:txBody>
            <a:bodyPr rtlCol="0" anchor="ctr"/>
            <a:lstStyle/>
            <a:p>
              <a:endParaRPr lang="en-CN"/>
            </a:p>
          </p:txBody>
        </p:sp>
        <p:sp>
          <p:nvSpPr>
            <p:cNvPr id="42" name="Freeform 41">
              <a:extLst>
                <a:ext uri="{FF2B5EF4-FFF2-40B4-BE49-F238E27FC236}">
                  <a16:creationId xmlns:a16="http://schemas.microsoft.com/office/drawing/2014/main" id="{63486B85-9DC4-B721-F661-F0182F657BA9}"/>
                </a:ext>
              </a:extLst>
            </p:cNvPr>
            <p:cNvSpPr/>
            <p:nvPr>
              <p:custDataLst>
                <p:tags r:id="rId32"/>
              </p:custDataLst>
            </p:nvPr>
          </p:nvSpPr>
          <p:spPr>
            <a:xfrm>
              <a:off x="5523080" y="6369273"/>
              <a:ext cx="58707" cy="246562"/>
            </a:xfrm>
            <a:custGeom>
              <a:avLst/>
              <a:gdLst>
                <a:gd name="connsiteX0" fmla="*/ 58930 w 58707"/>
                <a:gd name="connsiteY0" fmla="*/ 244191 h 246562"/>
                <a:gd name="connsiteX1" fmla="*/ 54628 w 58707"/>
                <a:gd name="connsiteY1" fmla="*/ 238766 h 246562"/>
                <a:gd name="connsiteX2" fmla="*/ 14899 w 58707"/>
                <a:gd name="connsiteY2" fmla="*/ 123375 h 246562"/>
                <a:gd name="connsiteX3" fmla="*/ 55640 w 58707"/>
                <a:gd name="connsiteY3" fmla="*/ 6751 h 246562"/>
                <a:gd name="connsiteX4" fmla="*/ 58930 w 58707"/>
                <a:gd name="connsiteY4" fmla="*/ 2560 h 246562"/>
                <a:gd name="connsiteX5" fmla="*/ 56399 w 58707"/>
                <a:gd name="connsiteY5" fmla="*/ 94 h 246562"/>
                <a:gd name="connsiteX6" fmla="*/ 16164 w 58707"/>
                <a:gd name="connsiteY6" fmla="*/ 48174 h 246562"/>
                <a:gd name="connsiteX7" fmla="*/ 222 w 58707"/>
                <a:gd name="connsiteY7" fmla="*/ 123375 h 246562"/>
                <a:gd name="connsiteX8" fmla="*/ 16923 w 58707"/>
                <a:gd name="connsiteY8" fmla="*/ 200303 h 246562"/>
                <a:gd name="connsiteX9" fmla="*/ 56399 w 58707"/>
                <a:gd name="connsiteY9" fmla="*/ 246656 h 246562"/>
                <a:gd name="connsiteX10" fmla="*/ 58930 w 58707"/>
                <a:gd name="connsiteY10" fmla="*/ 244191 h 24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562">
                  <a:moveTo>
                    <a:pt x="58930" y="244191"/>
                  </a:moveTo>
                  <a:cubicBezTo>
                    <a:pt x="58930" y="243451"/>
                    <a:pt x="58930" y="242958"/>
                    <a:pt x="54628" y="238766"/>
                  </a:cubicBezTo>
                  <a:cubicBezTo>
                    <a:pt x="22996" y="207700"/>
                    <a:pt x="14899" y="161099"/>
                    <a:pt x="14899" y="123375"/>
                  </a:cubicBezTo>
                  <a:cubicBezTo>
                    <a:pt x="14899" y="80473"/>
                    <a:pt x="24515" y="37571"/>
                    <a:pt x="55640" y="6751"/>
                  </a:cubicBezTo>
                  <a:cubicBezTo>
                    <a:pt x="58930" y="3792"/>
                    <a:pt x="58930" y="3299"/>
                    <a:pt x="58930" y="2560"/>
                  </a:cubicBezTo>
                  <a:cubicBezTo>
                    <a:pt x="58930" y="834"/>
                    <a:pt x="57917" y="94"/>
                    <a:pt x="56399" y="94"/>
                  </a:cubicBezTo>
                  <a:cubicBezTo>
                    <a:pt x="53869" y="94"/>
                    <a:pt x="31094" y="16860"/>
                    <a:pt x="16164" y="48174"/>
                  </a:cubicBezTo>
                  <a:cubicBezTo>
                    <a:pt x="3258" y="75296"/>
                    <a:pt x="222" y="102664"/>
                    <a:pt x="222" y="123375"/>
                  </a:cubicBezTo>
                  <a:cubicBezTo>
                    <a:pt x="222" y="142607"/>
                    <a:pt x="3005" y="172441"/>
                    <a:pt x="16923" y="200303"/>
                  </a:cubicBezTo>
                  <a:cubicBezTo>
                    <a:pt x="32106" y="230630"/>
                    <a:pt x="53869" y="246656"/>
                    <a:pt x="56399" y="246656"/>
                  </a:cubicBezTo>
                  <a:cubicBezTo>
                    <a:pt x="57917" y="246656"/>
                    <a:pt x="58930" y="245917"/>
                    <a:pt x="58930" y="244191"/>
                  </a:cubicBezTo>
                  <a:close/>
                </a:path>
              </a:pathLst>
            </a:custGeom>
            <a:solidFill>
              <a:srgbClr val="000000"/>
            </a:solidFill>
            <a:ln w="25374" cap="flat">
              <a:noFill/>
              <a:prstDash val="solid"/>
              <a:miter/>
            </a:ln>
          </p:spPr>
          <p:txBody>
            <a:bodyPr rtlCol="0" anchor="ctr"/>
            <a:lstStyle/>
            <a:p>
              <a:endParaRPr lang="en-CN"/>
            </a:p>
          </p:txBody>
        </p:sp>
        <p:sp>
          <p:nvSpPr>
            <p:cNvPr id="43" name="Freeform 42">
              <a:extLst>
                <a:ext uri="{FF2B5EF4-FFF2-40B4-BE49-F238E27FC236}">
                  <a16:creationId xmlns:a16="http://schemas.microsoft.com/office/drawing/2014/main" id="{9E367F86-17E9-F763-F4A1-8B4FECD276B1}"/>
                </a:ext>
              </a:extLst>
            </p:cNvPr>
            <p:cNvSpPr/>
            <p:nvPr>
              <p:custDataLst>
                <p:tags r:id="rId33"/>
              </p:custDataLst>
            </p:nvPr>
          </p:nvSpPr>
          <p:spPr>
            <a:xfrm>
              <a:off x="5603776" y="6445215"/>
              <a:ext cx="126019" cy="111692"/>
            </a:xfrm>
            <a:custGeom>
              <a:avLst/>
              <a:gdLst>
                <a:gd name="connsiteX0" fmla="*/ 77406 w 126019"/>
                <a:gd name="connsiteY0" fmla="*/ 34613 h 111692"/>
                <a:gd name="connsiteX1" fmla="*/ 102458 w 126019"/>
                <a:gd name="connsiteY1" fmla="*/ 5518 h 111692"/>
                <a:gd name="connsiteX2" fmla="*/ 115111 w 126019"/>
                <a:gd name="connsiteY2" fmla="*/ 8724 h 111692"/>
                <a:gd name="connsiteX3" fmla="*/ 102964 w 126019"/>
                <a:gd name="connsiteY3" fmla="*/ 22038 h 111692"/>
                <a:gd name="connsiteX4" fmla="*/ 112580 w 126019"/>
                <a:gd name="connsiteY4" fmla="*/ 30668 h 111692"/>
                <a:gd name="connsiteX5" fmla="*/ 126245 w 126019"/>
                <a:gd name="connsiteY5" fmla="*/ 16367 h 111692"/>
                <a:gd name="connsiteX6" fmla="*/ 102711 w 126019"/>
                <a:gd name="connsiteY6" fmla="*/ 94 h 111692"/>
                <a:gd name="connsiteX7" fmla="*/ 76141 w 126019"/>
                <a:gd name="connsiteY7" fmla="*/ 18833 h 111692"/>
                <a:gd name="connsiteX8" fmla="*/ 48811 w 126019"/>
                <a:gd name="connsiteY8" fmla="*/ 94 h 111692"/>
                <a:gd name="connsiteX9" fmla="*/ 8070 w 126019"/>
                <a:gd name="connsiteY9" fmla="*/ 38065 h 111692"/>
                <a:gd name="connsiteX10" fmla="*/ 11107 w 126019"/>
                <a:gd name="connsiteY10" fmla="*/ 40530 h 111692"/>
                <a:gd name="connsiteX11" fmla="*/ 14396 w 126019"/>
                <a:gd name="connsiteY11" fmla="*/ 37818 h 111692"/>
                <a:gd name="connsiteX12" fmla="*/ 48305 w 126019"/>
                <a:gd name="connsiteY12" fmla="*/ 5518 h 111692"/>
                <a:gd name="connsiteX13" fmla="*/ 61970 w 126019"/>
                <a:gd name="connsiteY13" fmla="*/ 22038 h 111692"/>
                <a:gd name="connsiteX14" fmla="*/ 48305 w 126019"/>
                <a:gd name="connsiteY14" fmla="*/ 80720 h 111692"/>
                <a:gd name="connsiteX15" fmla="*/ 24265 w 126019"/>
                <a:gd name="connsiteY15" fmla="*/ 106362 h 111692"/>
                <a:gd name="connsiteX16" fmla="*/ 11613 w 126019"/>
                <a:gd name="connsiteY16" fmla="*/ 103157 h 111692"/>
                <a:gd name="connsiteX17" fmla="*/ 23506 w 126019"/>
                <a:gd name="connsiteY17" fmla="*/ 89843 h 111692"/>
                <a:gd name="connsiteX18" fmla="*/ 14143 w 126019"/>
                <a:gd name="connsiteY18" fmla="*/ 81213 h 111692"/>
                <a:gd name="connsiteX19" fmla="*/ 226 w 126019"/>
                <a:gd name="connsiteY19" fmla="*/ 95514 h 111692"/>
                <a:gd name="connsiteX20" fmla="*/ 24012 w 126019"/>
                <a:gd name="connsiteY20" fmla="*/ 111787 h 111692"/>
                <a:gd name="connsiteX21" fmla="*/ 50583 w 126019"/>
                <a:gd name="connsiteY21" fmla="*/ 93048 h 111692"/>
                <a:gd name="connsiteX22" fmla="*/ 77912 w 126019"/>
                <a:gd name="connsiteY22" fmla="*/ 111787 h 111692"/>
                <a:gd name="connsiteX23" fmla="*/ 118400 w 126019"/>
                <a:gd name="connsiteY23" fmla="*/ 73816 h 111692"/>
                <a:gd name="connsiteX24" fmla="*/ 115364 w 126019"/>
                <a:gd name="connsiteY24" fmla="*/ 71351 h 111692"/>
                <a:gd name="connsiteX25" fmla="*/ 112074 w 126019"/>
                <a:gd name="connsiteY25" fmla="*/ 74063 h 111692"/>
                <a:gd name="connsiteX26" fmla="*/ 78418 w 126019"/>
                <a:gd name="connsiteY26" fmla="*/ 106362 h 111692"/>
                <a:gd name="connsiteX27" fmla="*/ 64501 w 126019"/>
                <a:gd name="connsiteY27" fmla="*/ 90089 h 111692"/>
                <a:gd name="connsiteX28" fmla="*/ 68802 w 126019"/>
                <a:gd name="connsiteY28" fmla="*/ 68392 h 111692"/>
                <a:gd name="connsiteX29" fmla="*/ 77406 w 126019"/>
                <a:gd name="connsiteY29" fmla="*/ 34613 h 1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6019" h="111692">
                  <a:moveTo>
                    <a:pt x="77406" y="34613"/>
                  </a:moveTo>
                  <a:cubicBezTo>
                    <a:pt x="78924" y="28202"/>
                    <a:pt x="84745" y="5518"/>
                    <a:pt x="102458" y="5518"/>
                  </a:cubicBezTo>
                  <a:cubicBezTo>
                    <a:pt x="103723" y="5518"/>
                    <a:pt x="109797" y="5518"/>
                    <a:pt x="115111" y="8724"/>
                  </a:cubicBezTo>
                  <a:cubicBezTo>
                    <a:pt x="108025" y="9956"/>
                    <a:pt x="102964" y="16120"/>
                    <a:pt x="102964" y="22038"/>
                  </a:cubicBezTo>
                  <a:cubicBezTo>
                    <a:pt x="102964" y="25983"/>
                    <a:pt x="105748" y="30668"/>
                    <a:pt x="112580" y="30668"/>
                  </a:cubicBezTo>
                  <a:cubicBezTo>
                    <a:pt x="118147" y="30668"/>
                    <a:pt x="126245" y="26230"/>
                    <a:pt x="126245" y="16367"/>
                  </a:cubicBezTo>
                  <a:cubicBezTo>
                    <a:pt x="126245" y="3546"/>
                    <a:pt x="111315" y="94"/>
                    <a:pt x="102711" y="94"/>
                  </a:cubicBezTo>
                  <a:cubicBezTo>
                    <a:pt x="88034" y="94"/>
                    <a:pt x="79178" y="13162"/>
                    <a:pt x="76141" y="18833"/>
                  </a:cubicBezTo>
                  <a:cubicBezTo>
                    <a:pt x="69815" y="2560"/>
                    <a:pt x="56150" y="94"/>
                    <a:pt x="48811" y="94"/>
                  </a:cubicBezTo>
                  <a:cubicBezTo>
                    <a:pt x="22494" y="94"/>
                    <a:pt x="8070" y="31901"/>
                    <a:pt x="8070" y="38065"/>
                  </a:cubicBezTo>
                  <a:cubicBezTo>
                    <a:pt x="8070" y="40530"/>
                    <a:pt x="10601" y="40530"/>
                    <a:pt x="11107" y="40530"/>
                  </a:cubicBezTo>
                  <a:cubicBezTo>
                    <a:pt x="13131" y="40530"/>
                    <a:pt x="13890" y="40037"/>
                    <a:pt x="14396" y="37818"/>
                  </a:cubicBezTo>
                  <a:cubicBezTo>
                    <a:pt x="23000" y="11682"/>
                    <a:pt x="39702" y="5518"/>
                    <a:pt x="48305" y="5518"/>
                  </a:cubicBezTo>
                  <a:cubicBezTo>
                    <a:pt x="53113" y="5518"/>
                    <a:pt x="61970" y="7737"/>
                    <a:pt x="61970" y="22038"/>
                  </a:cubicBezTo>
                  <a:cubicBezTo>
                    <a:pt x="61970" y="29681"/>
                    <a:pt x="57668" y="46201"/>
                    <a:pt x="48305" y="80720"/>
                  </a:cubicBezTo>
                  <a:cubicBezTo>
                    <a:pt x="44256" y="96007"/>
                    <a:pt x="35400" y="106362"/>
                    <a:pt x="24265" y="106362"/>
                  </a:cubicBezTo>
                  <a:cubicBezTo>
                    <a:pt x="22747" y="106362"/>
                    <a:pt x="16927" y="106362"/>
                    <a:pt x="11613" y="103157"/>
                  </a:cubicBezTo>
                  <a:cubicBezTo>
                    <a:pt x="17939" y="101924"/>
                    <a:pt x="23506" y="96746"/>
                    <a:pt x="23506" y="89843"/>
                  </a:cubicBezTo>
                  <a:cubicBezTo>
                    <a:pt x="23506" y="83186"/>
                    <a:pt x="17939" y="81213"/>
                    <a:pt x="14143" y="81213"/>
                  </a:cubicBezTo>
                  <a:cubicBezTo>
                    <a:pt x="6552" y="81213"/>
                    <a:pt x="226" y="87624"/>
                    <a:pt x="226" y="95514"/>
                  </a:cubicBezTo>
                  <a:cubicBezTo>
                    <a:pt x="226" y="106856"/>
                    <a:pt x="12878" y="111787"/>
                    <a:pt x="24012" y="111787"/>
                  </a:cubicBezTo>
                  <a:cubicBezTo>
                    <a:pt x="40714" y="111787"/>
                    <a:pt x="49824" y="94527"/>
                    <a:pt x="50583" y="93048"/>
                  </a:cubicBezTo>
                  <a:cubicBezTo>
                    <a:pt x="53619" y="102171"/>
                    <a:pt x="62729" y="111787"/>
                    <a:pt x="77912" y="111787"/>
                  </a:cubicBezTo>
                  <a:cubicBezTo>
                    <a:pt x="103977" y="111787"/>
                    <a:pt x="118400" y="79980"/>
                    <a:pt x="118400" y="73816"/>
                  </a:cubicBezTo>
                  <a:cubicBezTo>
                    <a:pt x="118400" y="71351"/>
                    <a:pt x="116123" y="71351"/>
                    <a:pt x="115364" y="71351"/>
                  </a:cubicBezTo>
                  <a:cubicBezTo>
                    <a:pt x="113086" y="71351"/>
                    <a:pt x="112580" y="72337"/>
                    <a:pt x="112074" y="74063"/>
                  </a:cubicBezTo>
                  <a:cubicBezTo>
                    <a:pt x="103723" y="100445"/>
                    <a:pt x="86516" y="106362"/>
                    <a:pt x="78418" y="106362"/>
                  </a:cubicBezTo>
                  <a:cubicBezTo>
                    <a:pt x="68549" y="106362"/>
                    <a:pt x="64501" y="98472"/>
                    <a:pt x="64501" y="90089"/>
                  </a:cubicBezTo>
                  <a:cubicBezTo>
                    <a:pt x="64501" y="84665"/>
                    <a:pt x="66019" y="79241"/>
                    <a:pt x="68802" y="68392"/>
                  </a:cubicBezTo>
                  <a:lnTo>
                    <a:pt x="77406" y="34613"/>
                  </a:lnTo>
                  <a:close/>
                </a:path>
              </a:pathLst>
            </a:custGeom>
            <a:solidFill>
              <a:srgbClr val="000000"/>
            </a:solidFill>
            <a:ln w="25374" cap="flat">
              <a:noFill/>
              <a:prstDash val="solid"/>
              <a:miter/>
            </a:ln>
          </p:spPr>
          <p:txBody>
            <a:bodyPr rtlCol="0" anchor="ctr"/>
            <a:lstStyle/>
            <a:p>
              <a:endParaRPr lang="en-CN"/>
            </a:p>
          </p:txBody>
        </p:sp>
        <p:sp>
          <p:nvSpPr>
            <p:cNvPr id="44" name="Freeform 43">
              <a:extLst>
                <a:ext uri="{FF2B5EF4-FFF2-40B4-BE49-F238E27FC236}">
                  <a16:creationId xmlns:a16="http://schemas.microsoft.com/office/drawing/2014/main" id="{1FE75B41-32E8-5B24-2EE7-78F692050D6C}"/>
                </a:ext>
              </a:extLst>
            </p:cNvPr>
            <p:cNvSpPr/>
            <p:nvPr>
              <p:custDataLst>
                <p:tags r:id="rId34"/>
              </p:custDataLst>
            </p:nvPr>
          </p:nvSpPr>
          <p:spPr>
            <a:xfrm>
              <a:off x="5762826" y="6528060"/>
              <a:ext cx="29606" cy="73722"/>
            </a:xfrm>
            <a:custGeom>
              <a:avLst/>
              <a:gdLst>
                <a:gd name="connsiteX0" fmla="*/ 29838 w 29606"/>
                <a:gd name="connsiteY0" fmla="*/ 25983 h 73722"/>
                <a:gd name="connsiteX1" fmla="*/ 13643 w 29606"/>
                <a:gd name="connsiteY1" fmla="*/ 94 h 73722"/>
                <a:gd name="connsiteX2" fmla="*/ 231 w 29606"/>
                <a:gd name="connsiteY2" fmla="*/ 13162 h 73722"/>
                <a:gd name="connsiteX3" fmla="*/ 13643 w 29606"/>
                <a:gd name="connsiteY3" fmla="*/ 26230 h 73722"/>
                <a:gd name="connsiteX4" fmla="*/ 22500 w 29606"/>
                <a:gd name="connsiteY4" fmla="*/ 23024 h 73722"/>
                <a:gd name="connsiteX5" fmla="*/ 23765 w 29606"/>
                <a:gd name="connsiteY5" fmla="*/ 22285 h 73722"/>
                <a:gd name="connsiteX6" fmla="*/ 24271 w 29606"/>
                <a:gd name="connsiteY6" fmla="*/ 25983 h 73722"/>
                <a:gd name="connsiteX7" fmla="*/ 7064 w 29606"/>
                <a:gd name="connsiteY7" fmla="*/ 67159 h 73722"/>
                <a:gd name="connsiteX8" fmla="*/ 4280 w 29606"/>
                <a:gd name="connsiteY8" fmla="*/ 71104 h 73722"/>
                <a:gd name="connsiteX9" fmla="*/ 6811 w 29606"/>
                <a:gd name="connsiteY9" fmla="*/ 73816 h 73722"/>
                <a:gd name="connsiteX10" fmla="*/ 29838 w 29606"/>
                <a:gd name="connsiteY10" fmla="*/ 25983 h 73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06" h="73722">
                  <a:moveTo>
                    <a:pt x="29838" y="25983"/>
                  </a:moveTo>
                  <a:cubicBezTo>
                    <a:pt x="29838" y="9710"/>
                    <a:pt x="23512" y="94"/>
                    <a:pt x="13643" y="94"/>
                  </a:cubicBezTo>
                  <a:cubicBezTo>
                    <a:pt x="5292" y="94"/>
                    <a:pt x="231" y="6258"/>
                    <a:pt x="231" y="13162"/>
                  </a:cubicBezTo>
                  <a:cubicBezTo>
                    <a:pt x="231" y="19819"/>
                    <a:pt x="5292" y="26230"/>
                    <a:pt x="13643" y="26230"/>
                  </a:cubicBezTo>
                  <a:cubicBezTo>
                    <a:pt x="16680" y="26230"/>
                    <a:pt x="19969" y="25243"/>
                    <a:pt x="22500" y="23024"/>
                  </a:cubicBezTo>
                  <a:cubicBezTo>
                    <a:pt x="23259" y="22531"/>
                    <a:pt x="23512" y="22285"/>
                    <a:pt x="23765" y="22285"/>
                  </a:cubicBezTo>
                  <a:cubicBezTo>
                    <a:pt x="24018" y="22285"/>
                    <a:pt x="24271" y="22531"/>
                    <a:pt x="24271" y="25983"/>
                  </a:cubicBezTo>
                  <a:cubicBezTo>
                    <a:pt x="24271" y="44229"/>
                    <a:pt x="15414" y="59022"/>
                    <a:pt x="7064" y="67159"/>
                  </a:cubicBezTo>
                  <a:cubicBezTo>
                    <a:pt x="4280" y="69871"/>
                    <a:pt x="4280" y="70364"/>
                    <a:pt x="4280" y="71104"/>
                  </a:cubicBezTo>
                  <a:cubicBezTo>
                    <a:pt x="4280" y="72830"/>
                    <a:pt x="5545" y="73816"/>
                    <a:pt x="6811" y="73816"/>
                  </a:cubicBezTo>
                  <a:cubicBezTo>
                    <a:pt x="9594" y="73816"/>
                    <a:pt x="29838" y="54831"/>
                    <a:pt x="29838" y="25983"/>
                  </a:cubicBezTo>
                  <a:close/>
                </a:path>
              </a:pathLst>
            </a:custGeom>
            <a:solidFill>
              <a:srgbClr val="000000"/>
            </a:solidFill>
            <a:ln w="25374" cap="flat">
              <a:noFill/>
              <a:prstDash val="solid"/>
              <a:miter/>
            </a:ln>
          </p:spPr>
          <p:txBody>
            <a:bodyPr rtlCol="0" anchor="ctr"/>
            <a:lstStyle/>
            <a:p>
              <a:endParaRPr lang="en-CN"/>
            </a:p>
          </p:txBody>
        </p:sp>
        <p:sp>
          <p:nvSpPr>
            <p:cNvPr id="45" name="Freeform 44">
              <a:extLst>
                <a:ext uri="{FF2B5EF4-FFF2-40B4-BE49-F238E27FC236}">
                  <a16:creationId xmlns:a16="http://schemas.microsoft.com/office/drawing/2014/main" id="{EA58ACDF-0EB5-F840-8FA0-F29E9AB16512}"/>
                </a:ext>
              </a:extLst>
            </p:cNvPr>
            <p:cNvSpPr/>
            <p:nvPr>
              <p:custDataLst>
                <p:tags r:id="rId35"/>
              </p:custDataLst>
            </p:nvPr>
          </p:nvSpPr>
          <p:spPr>
            <a:xfrm>
              <a:off x="5859350" y="6399847"/>
              <a:ext cx="77686" cy="157060"/>
            </a:xfrm>
            <a:custGeom>
              <a:avLst/>
              <a:gdLst>
                <a:gd name="connsiteX0" fmla="*/ 46544 w 77686"/>
                <a:gd name="connsiteY0" fmla="*/ 55817 h 157060"/>
                <a:gd name="connsiteX1" fmla="*/ 70331 w 77686"/>
                <a:gd name="connsiteY1" fmla="*/ 55817 h 157060"/>
                <a:gd name="connsiteX2" fmla="*/ 77922 w 77686"/>
                <a:gd name="connsiteY2" fmla="*/ 50886 h 157060"/>
                <a:gd name="connsiteX3" fmla="*/ 70837 w 77686"/>
                <a:gd name="connsiteY3" fmla="*/ 48174 h 157060"/>
                <a:gd name="connsiteX4" fmla="*/ 48568 w 77686"/>
                <a:gd name="connsiteY4" fmla="*/ 48174 h 157060"/>
                <a:gd name="connsiteX5" fmla="*/ 58944 w 77686"/>
                <a:gd name="connsiteY5" fmla="*/ 6751 h 157060"/>
                <a:gd name="connsiteX6" fmla="*/ 51605 w 77686"/>
                <a:gd name="connsiteY6" fmla="*/ 94 h 157060"/>
                <a:gd name="connsiteX7" fmla="*/ 41483 w 77686"/>
                <a:gd name="connsiteY7" fmla="*/ 8970 h 157060"/>
                <a:gd name="connsiteX8" fmla="*/ 31614 w 77686"/>
                <a:gd name="connsiteY8" fmla="*/ 48174 h 157060"/>
                <a:gd name="connsiteX9" fmla="*/ 7827 w 77686"/>
                <a:gd name="connsiteY9" fmla="*/ 48174 h 157060"/>
                <a:gd name="connsiteX10" fmla="*/ 236 w 77686"/>
                <a:gd name="connsiteY10" fmla="*/ 52858 h 157060"/>
                <a:gd name="connsiteX11" fmla="*/ 7321 w 77686"/>
                <a:gd name="connsiteY11" fmla="*/ 55817 h 157060"/>
                <a:gd name="connsiteX12" fmla="*/ 29590 w 77686"/>
                <a:gd name="connsiteY12" fmla="*/ 55817 h 157060"/>
                <a:gd name="connsiteX13" fmla="*/ 10358 w 77686"/>
                <a:gd name="connsiteY13" fmla="*/ 134471 h 157060"/>
                <a:gd name="connsiteX14" fmla="*/ 33638 w 77686"/>
                <a:gd name="connsiteY14" fmla="*/ 157154 h 157060"/>
                <a:gd name="connsiteX15" fmla="*/ 73874 w 77686"/>
                <a:gd name="connsiteY15" fmla="*/ 119184 h 157060"/>
                <a:gd name="connsiteX16" fmla="*/ 70837 w 77686"/>
                <a:gd name="connsiteY16" fmla="*/ 116718 h 157060"/>
                <a:gd name="connsiteX17" fmla="*/ 67041 w 77686"/>
                <a:gd name="connsiteY17" fmla="*/ 120170 h 157060"/>
                <a:gd name="connsiteX18" fmla="*/ 34145 w 77686"/>
                <a:gd name="connsiteY18" fmla="*/ 151730 h 157060"/>
                <a:gd name="connsiteX19" fmla="*/ 26300 w 77686"/>
                <a:gd name="connsiteY19" fmla="*/ 140388 h 157060"/>
                <a:gd name="connsiteX20" fmla="*/ 27818 w 77686"/>
                <a:gd name="connsiteY20" fmla="*/ 128553 h 157060"/>
                <a:gd name="connsiteX21" fmla="*/ 46544 w 77686"/>
                <a:gd name="connsiteY21" fmla="*/ 55817 h 157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57060">
                  <a:moveTo>
                    <a:pt x="46544" y="55817"/>
                  </a:moveTo>
                  <a:lnTo>
                    <a:pt x="70331" y="55817"/>
                  </a:lnTo>
                  <a:cubicBezTo>
                    <a:pt x="75392" y="55817"/>
                    <a:pt x="77922" y="55817"/>
                    <a:pt x="77922" y="50886"/>
                  </a:cubicBezTo>
                  <a:cubicBezTo>
                    <a:pt x="77922" y="48174"/>
                    <a:pt x="75392" y="48174"/>
                    <a:pt x="70837" y="48174"/>
                  </a:cubicBezTo>
                  <a:lnTo>
                    <a:pt x="48568" y="48174"/>
                  </a:lnTo>
                  <a:cubicBezTo>
                    <a:pt x="57678" y="13162"/>
                    <a:pt x="58944" y="8230"/>
                    <a:pt x="58944" y="6751"/>
                  </a:cubicBezTo>
                  <a:cubicBezTo>
                    <a:pt x="58944" y="2560"/>
                    <a:pt x="55907" y="94"/>
                    <a:pt x="51605" y="94"/>
                  </a:cubicBezTo>
                  <a:cubicBezTo>
                    <a:pt x="50846" y="94"/>
                    <a:pt x="43760" y="340"/>
                    <a:pt x="41483" y="8970"/>
                  </a:cubicBezTo>
                  <a:lnTo>
                    <a:pt x="31614" y="48174"/>
                  </a:lnTo>
                  <a:lnTo>
                    <a:pt x="7827" y="48174"/>
                  </a:lnTo>
                  <a:cubicBezTo>
                    <a:pt x="2766" y="48174"/>
                    <a:pt x="236" y="48174"/>
                    <a:pt x="236" y="52858"/>
                  </a:cubicBezTo>
                  <a:cubicBezTo>
                    <a:pt x="236" y="55817"/>
                    <a:pt x="2260" y="55817"/>
                    <a:pt x="7321" y="55817"/>
                  </a:cubicBezTo>
                  <a:lnTo>
                    <a:pt x="29590" y="55817"/>
                  </a:lnTo>
                  <a:cubicBezTo>
                    <a:pt x="11370" y="125841"/>
                    <a:pt x="10358" y="130032"/>
                    <a:pt x="10358" y="134471"/>
                  </a:cubicBezTo>
                  <a:cubicBezTo>
                    <a:pt x="10358" y="147785"/>
                    <a:pt x="19974" y="157154"/>
                    <a:pt x="33638" y="157154"/>
                  </a:cubicBezTo>
                  <a:cubicBezTo>
                    <a:pt x="59450" y="157154"/>
                    <a:pt x="73874" y="121156"/>
                    <a:pt x="73874" y="119184"/>
                  </a:cubicBezTo>
                  <a:cubicBezTo>
                    <a:pt x="73874" y="116718"/>
                    <a:pt x="71849" y="116718"/>
                    <a:pt x="70837" y="116718"/>
                  </a:cubicBezTo>
                  <a:cubicBezTo>
                    <a:pt x="68560" y="116718"/>
                    <a:pt x="68306" y="117458"/>
                    <a:pt x="67041" y="120170"/>
                  </a:cubicBezTo>
                  <a:cubicBezTo>
                    <a:pt x="56160" y="145812"/>
                    <a:pt x="42748" y="151730"/>
                    <a:pt x="34145" y="151730"/>
                  </a:cubicBezTo>
                  <a:cubicBezTo>
                    <a:pt x="28830" y="151730"/>
                    <a:pt x="26300" y="148525"/>
                    <a:pt x="26300" y="140388"/>
                  </a:cubicBezTo>
                  <a:cubicBezTo>
                    <a:pt x="26300" y="134471"/>
                    <a:pt x="26806" y="132745"/>
                    <a:pt x="27818" y="128553"/>
                  </a:cubicBezTo>
                  <a:lnTo>
                    <a:pt x="46544" y="55817"/>
                  </a:lnTo>
                  <a:close/>
                </a:path>
              </a:pathLst>
            </a:custGeom>
            <a:solidFill>
              <a:srgbClr val="000000"/>
            </a:solidFill>
            <a:ln w="25374" cap="flat">
              <a:noFill/>
              <a:prstDash val="solid"/>
              <a:miter/>
            </a:ln>
          </p:spPr>
          <p:txBody>
            <a:bodyPr rtlCol="0" anchor="ctr"/>
            <a:lstStyle/>
            <a:p>
              <a:endParaRPr lang="en-CN"/>
            </a:p>
          </p:txBody>
        </p:sp>
        <p:sp>
          <p:nvSpPr>
            <p:cNvPr id="46" name="Freeform 45">
              <a:extLst>
                <a:ext uri="{FF2B5EF4-FFF2-40B4-BE49-F238E27FC236}">
                  <a16:creationId xmlns:a16="http://schemas.microsoft.com/office/drawing/2014/main" id="{FEF02076-4483-1E6F-3DDD-4F5124CB7CC1}"/>
                </a:ext>
              </a:extLst>
            </p:cNvPr>
            <p:cNvSpPr/>
            <p:nvPr>
              <p:custDataLst>
                <p:tags r:id="rId36"/>
              </p:custDataLst>
            </p:nvPr>
          </p:nvSpPr>
          <p:spPr>
            <a:xfrm>
              <a:off x="5959333" y="6369273"/>
              <a:ext cx="58707" cy="246562"/>
            </a:xfrm>
            <a:custGeom>
              <a:avLst/>
              <a:gdLst>
                <a:gd name="connsiteX0" fmla="*/ 58947 w 58707"/>
                <a:gd name="connsiteY0" fmla="*/ 123375 h 246562"/>
                <a:gd name="connsiteX1" fmla="*/ 42246 w 58707"/>
                <a:gd name="connsiteY1" fmla="*/ 46448 h 246562"/>
                <a:gd name="connsiteX2" fmla="*/ 2770 w 58707"/>
                <a:gd name="connsiteY2" fmla="*/ 94 h 246562"/>
                <a:gd name="connsiteX3" fmla="*/ 239 w 58707"/>
                <a:gd name="connsiteY3" fmla="*/ 2560 h 246562"/>
                <a:gd name="connsiteX4" fmla="*/ 5047 w 58707"/>
                <a:gd name="connsiteY4" fmla="*/ 8230 h 246562"/>
                <a:gd name="connsiteX5" fmla="*/ 44270 w 58707"/>
                <a:gd name="connsiteY5" fmla="*/ 123375 h 246562"/>
                <a:gd name="connsiteX6" fmla="*/ 3529 w 58707"/>
                <a:gd name="connsiteY6" fmla="*/ 239999 h 246562"/>
                <a:gd name="connsiteX7" fmla="*/ 239 w 58707"/>
                <a:gd name="connsiteY7" fmla="*/ 244191 h 246562"/>
                <a:gd name="connsiteX8" fmla="*/ 2770 w 58707"/>
                <a:gd name="connsiteY8" fmla="*/ 246656 h 246562"/>
                <a:gd name="connsiteX9" fmla="*/ 43005 w 58707"/>
                <a:gd name="connsiteY9" fmla="*/ 198577 h 246562"/>
                <a:gd name="connsiteX10" fmla="*/ 58947 w 58707"/>
                <a:gd name="connsiteY10" fmla="*/ 123375 h 24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562">
                  <a:moveTo>
                    <a:pt x="58947" y="123375"/>
                  </a:moveTo>
                  <a:cubicBezTo>
                    <a:pt x="58947" y="104143"/>
                    <a:pt x="56164" y="74309"/>
                    <a:pt x="42246" y="46448"/>
                  </a:cubicBezTo>
                  <a:cubicBezTo>
                    <a:pt x="27063" y="16120"/>
                    <a:pt x="5300" y="94"/>
                    <a:pt x="2770" y="94"/>
                  </a:cubicBezTo>
                  <a:cubicBezTo>
                    <a:pt x="1252" y="94"/>
                    <a:pt x="239" y="1080"/>
                    <a:pt x="239" y="2560"/>
                  </a:cubicBezTo>
                  <a:cubicBezTo>
                    <a:pt x="239" y="3299"/>
                    <a:pt x="239" y="3792"/>
                    <a:pt x="5047" y="8230"/>
                  </a:cubicBezTo>
                  <a:cubicBezTo>
                    <a:pt x="29846" y="32640"/>
                    <a:pt x="44270" y="71844"/>
                    <a:pt x="44270" y="123375"/>
                  </a:cubicBezTo>
                  <a:cubicBezTo>
                    <a:pt x="44270" y="165537"/>
                    <a:pt x="34907" y="208932"/>
                    <a:pt x="3529" y="239999"/>
                  </a:cubicBezTo>
                  <a:cubicBezTo>
                    <a:pt x="239" y="242958"/>
                    <a:pt x="239" y="243451"/>
                    <a:pt x="239" y="244191"/>
                  </a:cubicBezTo>
                  <a:cubicBezTo>
                    <a:pt x="239" y="245670"/>
                    <a:pt x="1252" y="246656"/>
                    <a:pt x="2770" y="246656"/>
                  </a:cubicBezTo>
                  <a:cubicBezTo>
                    <a:pt x="5300" y="246656"/>
                    <a:pt x="28075" y="229890"/>
                    <a:pt x="43005" y="198577"/>
                  </a:cubicBezTo>
                  <a:cubicBezTo>
                    <a:pt x="55911" y="171455"/>
                    <a:pt x="58947" y="144086"/>
                    <a:pt x="58947" y="123375"/>
                  </a:cubicBezTo>
                  <a:close/>
                </a:path>
              </a:pathLst>
            </a:custGeom>
            <a:solidFill>
              <a:srgbClr val="000000"/>
            </a:solidFill>
            <a:ln w="25374" cap="flat">
              <a:noFill/>
              <a:prstDash val="solid"/>
              <a:miter/>
            </a:ln>
          </p:spPr>
          <p:txBody>
            <a:bodyPr rtlCol="0" anchor="ctr"/>
            <a:lstStyle/>
            <a:p>
              <a:endParaRPr lang="en-CN"/>
            </a:p>
          </p:txBody>
        </p:sp>
        <p:sp>
          <p:nvSpPr>
            <p:cNvPr id="47" name="Freeform 46">
              <a:extLst>
                <a:ext uri="{FF2B5EF4-FFF2-40B4-BE49-F238E27FC236}">
                  <a16:creationId xmlns:a16="http://schemas.microsoft.com/office/drawing/2014/main" id="{2C94846A-CBCD-F2D4-4E3C-C316C3866382}"/>
                </a:ext>
              </a:extLst>
            </p:cNvPr>
            <p:cNvSpPr/>
            <p:nvPr>
              <p:custDataLst>
                <p:tags r:id="rId37"/>
              </p:custDataLst>
            </p:nvPr>
          </p:nvSpPr>
          <p:spPr>
            <a:xfrm>
              <a:off x="6093843" y="6383081"/>
              <a:ext cx="56177" cy="171114"/>
            </a:xfrm>
            <a:custGeom>
              <a:avLst/>
              <a:gdLst>
                <a:gd name="connsiteX0" fmla="*/ 36684 w 56177"/>
                <a:gd name="connsiteY0" fmla="*/ 94 h 171114"/>
                <a:gd name="connsiteX1" fmla="*/ 245 w 56177"/>
                <a:gd name="connsiteY1" fmla="*/ 2806 h 171114"/>
                <a:gd name="connsiteX2" fmla="*/ 245 w 56177"/>
                <a:gd name="connsiteY2" fmla="*/ 10450 h 171114"/>
                <a:gd name="connsiteX3" fmla="*/ 19983 w 56177"/>
                <a:gd name="connsiteY3" fmla="*/ 24257 h 171114"/>
                <a:gd name="connsiteX4" fmla="*/ 19983 w 56177"/>
                <a:gd name="connsiteY4" fmla="*/ 152470 h 171114"/>
                <a:gd name="connsiteX5" fmla="*/ 245 w 56177"/>
                <a:gd name="connsiteY5" fmla="*/ 163565 h 171114"/>
                <a:gd name="connsiteX6" fmla="*/ 245 w 56177"/>
                <a:gd name="connsiteY6" fmla="*/ 171208 h 171114"/>
                <a:gd name="connsiteX7" fmla="*/ 28334 w 56177"/>
                <a:gd name="connsiteY7" fmla="*/ 170469 h 171114"/>
                <a:gd name="connsiteX8" fmla="*/ 56422 w 56177"/>
                <a:gd name="connsiteY8" fmla="*/ 171208 h 171114"/>
                <a:gd name="connsiteX9" fmla="*/ 56422 w 56177"/>
                <a:gd name="connsiteY9" fmla="*/ 163565 h 171114"/>
                <a:gd name="connsiteX10" fmla="*/ 36684 w 56177"/>
                <a:gd name="connsiteY10" fmla="*/ 152470 h 171114"/>
                <a:gd name="connsiteX11" fmla="*/ 36684 w 56177"/>
                <a:gd name="connsiteY11" fmla="*/ 94 h 17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177" h="171114">
                  <a:moveTo>
                    <a:pt x="36684" y="94"/>
                  </a:moveTo>
                  <a:lnTo>
                    <a:pt x="245" y="2806"/>
                  </a:lnTo>
                  <a:lnTo>
                    <a:pt x="245" y="10450"/>
                  </a:lnTo>
                  <a:cubicBezTo>
                    <a:pt x="17958" y="10450"/>
                    <a:pt x="19983" y="12175"/>
                    <a:pt x="19983" y="24257"/>
                  </a:cubicBezTo>
                  <a:lnTo>
                    <a:pt x="19983" y="152470"/>
                  </a:lnTo>
                  <a:cubicBezTo>
                    <a:pt x="19983" y="163565"/>
                    <a:pt x="17199" y="163565"/>
                    <a:pt x="245" y="163565"/>
                  </a:cubicBezTo>
                  <a:lnTo>
                    <a:pt x="245" y="171208"/>
                  </a:lnTo>
                  <a:cubicBezTo>
                    <a:pt x="8596" y="170962"/>
                    <a:pt x="22007" y="170469"/>
                    <a:pt x="28334" y="170469"/>
                  </a:cubicBezTo>
                  <a:cubicBezTo>
                    <a:pt x="34660" y="170469"/>
                    <a:pt x="47059" y="170962"/>
                    <a:pt x="56422" y="171208"/>
                  </a:cubicBezTo>
                  <a:lnTo>
                    <a:pt x="56422" y="163565"/>
                  </a:lnTo>
                  <a:cubicBezTo>
                    <a:pt x="39468" y="163565"/>
                    <a:pt x="36684" y="163565"/>
                    <a:pt x="36684" y="152470"/>
                  </a:cubicBezTo>
                  <a:lnTo>
                    <a:pt x="36684" y="94"/>
                  </a:lnTo>
                  <a:close/>
                </a:path>
              </a:pathLst>
            </a:custGeom>
            <a:solidFill>
              <a:srgbClr val="000000"/>
            </a:solidFill>
            <a:ln w="25374" cap="flat">
              <a:noFill/>
              <a:prstDash val="solid"/>
              <a:miter/>
            </a:ln>
          </p:spPr>
          <p:txBody>
            <a:bodyPr rtlCol="0" anchor="ctr"/>
            <a:lstStyle/>
            <a:p>
              <a:endParaRPr lang="en-CN"/>
            </a:p>
          </p:txBody>
        </p:sp>
        <p:sp>
          <p:nvSpPr>
            <p:cNvPr id="48" name="Freeform 47">
              <a:extLst>
                <a:ext uri="{FF2B5EF4-FFF2-40B4-BE49-F238E27FC236}">
                  <a16:creationId xmlns:a16="http://schemas.microsoft.com/office/drawing/2014/main" id="{02FAF2E5-32CE-C757-8B37-900222EEE899}"/>
                </a:ext>
              </a:extLst>
            </p:cNvPr>
            <p:cNvSpPr/>
            <p:nvPr>
              <p:custDataLst>
                <p:tags r:id="rId38"/>
              </p:custDataLst>
            </p:nvPr>
          </p:nvSpPr>
          <p:spPr>
            <a:xfrm>
              <a:off x="6162870" y="6443735"/>
              <a:ext cx="112101" cy="113172"/>
            </a:xfrm>
            <a:custGeom>
              <a:avLst/>
              <a:gdLst>
                <a:gd name="connsiteX0" fmla="*/ 112349 w 112101"/>
                <a:gd name="connsiteY0" fmla="*/ 57790 h 113172"/>
                <a:gd name="connsiteX1" fmla="*/ 56425 w 112101"/>
                <a:gd name="connsiteY1" fmla="*/ 94 h 113172"/>
                <a:gd name="connsiteX2" fmla="*/ 248 w 112101"/>
                <a:gd name="connsiteY2" fmla="*/ 57790 h 113172"/>
                <a:gd name="connsiteX3" fmla="*/ 56172 w 112101"/>
                <a:gd name="connsiteY3" fmla="*/ 113266 h 113172"/>
                <a:gd name="connsiteX4" fmla="*/ 112349 w 112101"/>
                <a:gd name="connsiteY4" fmla="*/ 57790 h 113172"/>
                <a:gd name="connsiteX5" fmla="*/ 56425 w 112101"/>
                <a:gd name="connsiteY5" fmla="*/ 107102 h 113172"/>
                <a:gd name="connsiteX6" fmla="*/ 27577 w 112101"/>
                <a:gd name="connsiteY6" fmla="*/ 90582 h 113172"/>
                <a:gd name="connsiteX7" fmla="*/ 21251 w 112101"/>
                <a:gd name="connsiteY7" fmla="*/ 55817 h 113172"/>
                <a:gd name="connsiteX8" fmla="*/ 27324 w 112101"/>
                <a:gd name="connsiteY8" fmla="*/ 22038 h 113172"/>
                <a:gd name="connsiteX9" fmla="*/ 56172 w 112101"/>
                <a:gd name="connsiteY9" fmla="*/ 5518 h 113172"/>
                <a:gd name="connsiteX10" fmla="*/ 84767 w 112101"/>
                <a:gd name="connsiteY10" fmla="*/ 21545 h 113172"/>
                <a:gd name="connsiteX11" fmla="*/ 91346 w 112101"/>
                <a:gd name="connsiteY11" fmla="*/ 55817 h 113172"/>
                <a:gd name="connsiteX12" fmla="*/ 85779 w 112101"/>
                <a:gd name="connsiteY12" fmla="*/ 88856 h 113172"/>
                <a:gd name="connsiteX13" fmla="*/ 56425 w 112101"/>
                <a:gd name="connsiteY13" fmla="*/ 107102 h 113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2101" h="113172">
                  <a:moveTo>
                    <a:pt x="112349" y="57790"/>
                  </a:moveTo>
                  <a:cubicBezTo>
                    <a:pt x="112349" y="26230"/>
                    <a:pt x="87044" y="94"/>
                    <a:pt x="56425" y="94"/>
                  </a:cubicBezTo>
                  <a:cubicBezTo>
                    <a:pt x="24794" y="94"/>
                    <a:pt x="248" y="26969"/>
                    <a:pt x="248" y="57790"/>
                  </a:cubicBezTo>
                  <a:cubicBezTo>
                    <a:pt x="248" y="89596"/>
                    <a:pt x="26565" y="113266"/>
                    <a:pt x="56172" y="113266"/>
                  </a:cubicBezTo>
                  <a:cubicBezTo>
                    <a:pt x="86791" y="113266"/>
                    <a:pt x="112349" y="89103"/>
                    <a:pt x="112349" y="57790"/>
                  </a:cubicBezTo>
                  <a:close/>
                  <a:moveTo>
                    <a:pt x="56425" y="107102"/>
                  </a:moveTo>
                  <a:cubicBezTo>
                    <a:pt x="45544" y="107102"/>
                    <a:pt x="34409" y="101924"/>
                    <a:pt x="27577" y="90582"/>
                  </a:cubicBezTo>
                  <a:cubicBezTo>
                    <a:pt x="21251" y="79734"/>
                    <a:pt x="21251" y="64693"/>
                    <a:pt x="21251" y="55817"/>
                  </a:cubicBezTo>
                  <a:cubicBezTo>
                    <a:pt x="21251" y="46201"/>
                    <a:pt x="21251" y="32887"/>
                    <a:pt x="27324" y="22038"/>
                  </a:cubicBezTo>
                  <a:cubicBezTo>
                    <a:pt x="34156" y="10696"/>
                    <a:pt x="46050" y="5518"/>
                    <a:pt x="56172" y="5518"/>
                  </a:cubicBezTo>
                  <a:cubicBezTo>
                    <a:pt x="67306" y="5518"/>
                    <a:pt x="78187" y="10943"/>
                    <a:pt x="84767" y="21545"/>
                  </a:cubicBezTo>
                  <a:cubicBezTo>
                    <a:pt x="91346" y="32147"/>
                    <a:pt x="91346" y="46448"/>
                    <a:pt x="91346" y="55817"/>
                  </a:cubicBezTo>
                  <a:cubicBezTo>
                    <a:pt x="91346" y="64693"/>
                    <a:pt x="91346" y="78008"/>
                    <a:pt x="85779" y="88856"/>
                  </a:cubicBezTo>
                  <a:cubicBezTo>
                    <a:pt x="80212" y="99952"/>
                    <a:pt x="69077" y="107102"/>
                    <a:pt x="56425" y="107102"/>
                  </a:cubicBezTo>
                  <a:close/>
                </a:path>
              </a:pathLst>
            </a:custGeom>
            <a:solidFill>
              <a:srgbClr val="000000"/>
            </a:solidFill>
            <a:ln w="25374" cap="flat">
              <a:noFill/>
              <a:prstDash val="solid"/>
              <a:miter/>
            </a:ln>
          </p:spPr>
          <p:txBody>
            <a:bodyPr rtlCol="0" anchor="ctr"/>
            <a:lstStyle/>
            <a:p>
              <a:endParaRPr lang="en-CN"/>
            </a:p>
          </p:txBody>
        </p:sp>
        <p:sp>
          <p:nvSpPr>
            <p:cNvPr id="49" name="Freeform 48">
              <a:extLst>
                <a:ext uri="{FF2B5EF4-FFF2-40B4-BE49-F238E27FC236}">
                  <a16:creationId xmlns:a16="http://schemas.microsoft.com/office/drawing/2014/main" id="{D9031CFE-EC8C-9F07-DF16-F38C58D5E2CC}"/>
                </a:ext>
              </a:extLst>
            </p:cNvPr>
            <p:cNvSpPr/>
            <p:nvPr>
              <p:custDataLst>
                <p:tags r:id="rId39"/>
              </p:custDataLst>
            </p:nvPr>
          </p:nvSpPr>
          <p:spPr>
            <a:xfrm>
              <a:off x="6289396" y="6442503"/>
              <a:ext cx="115644" cy="162484"/>
            </a:xfrm>
            <a:custGeom>
              <a:avLst/>
              <a:gdLst>
                <a:gd name="connsiteX0" fmla="*/ 49344 w 115644"/>
                <a:gd name="connsiteY0" fmla="*/ 69378 h 162484"/>
                <a:gd name="connsiteX1" fmla="*/ 27329 w 115644"/>
                <a:gd name="connsiteY1" fmla="*/ 39051 h 162484"/>
                <a:gd name="connsiteX2" fmla="*/ 31378 w 115644"/>
                <a:gd name="connsiteY2" fmla="*/ 18340 h 162484"/>
                <a:gd name="connsiteX3" fmla="*/ 49344 w 115644"/>
                <a:gd name="connsiteY3" fmla="*/ 8477 h 162484"/>
                <a:gd name="connsiteX4" fmla="*/ 71360 w 115644"/>
                <a:gd name="connsiteY4" fmla="*/ 38804 h 162484"/>
                <a:gd name="connsiteX5" fmla="*/ 67311 w 115644"/>
                <a:gd name="connsiteY5" fmla="*/ 59515 h 162484"/>
                <a:gd name="connsiteX6" fmla="*/ 49344 w 115644"/>
                <a:gd name="connsiteY6" fmla="*/ 69378 h 162484"/>
                <a:gd name="connsiteX7" fmla="*/ 19991 w 115644"/>
                <a:gd name="connsiteY7" fmla="*/ 78994 h 162484"/>
                <a:gd name="connsiteX8" fmla="*/ 24292 w 115644"/>
                <a:gd name="connsiteY8" fmla="*/ 67406 h 162484"/>
                <a:gd name="connsiteX9" fmla="*/ 49344 w 115644"/>
                <a:gd name="connsiteY9" fmla="*/ 75049 h 162484"/>
                <a:gd name="connsiteX10" fmla="*/ 90339 w 115644"/>
                <a:gd name="connsiteY10" fmla="*/ 39051 h 162484"/>
                <a:gd name="connsiteX11" fmla="*/ 79964 w 115644"/>
                <a:gd name="connsiteY11" fmla="*/ 15134 h 162484"/>
                <a:gd name="connsiteX12" fmla="*/ 102738 w 115644"/>
                <a:gd name="connsiteY12" fmla="*/ 5518 h 162484"/>
                <a:gd name="connsiteX13" fmla="*/ 105269 w 115644"/>
                <a:gd name="connsiteY13" fmla="*/ 5765 h 162484"/>
                <a:gd name="connsiteX14" fmla="*/ 101220 w 115644"/>
                <a:gd name="connsiteY14" fmla="*/ 12422 h 162484"/>
                <a:gd name="connsiteX15" fmla="*/ 108558 w 115644"/>
                <a:gd name="connsiteY15" fmla="*/ 19572 h 162484"/>
                <a:gd name="connsiteX16" fmla="*/ 115897 w 115644"/>
                <a:gd name="connsiteY16" fmla="*/ 12175 h 162484"/>
                <a:gd name="connsiteX17" fmla="*/ 102991 w 115644"/>
                <a:gd name="connsiteY17" fmla="*/ 94 h 162484"/>
                <a:gd name="connsiteX18" fmla="*/ 76168 w 115644"/>
                <a:gd name="connsiteY18" fmla="*/ 11682 h 162484"/>
                <a:gd name="connsiteX19" fmla="*/ 49344 w 115644"/>
                <a:gd name="connsiteY19" fmla="*/ 2806 h 162484"/>
                <a:gd name="connsiteX20" fmla="*/ 8350 w 115644"/>
                <a:gd name="connsiteY20" fmla="*/ 38804 h 162484"/>
                <a:gd name="connsiteX21" fmla="*/ 20244 w 115644"/>
                <a:gd name="connsiteY21" fmla="*/ 64200 h 162484"/>
                <a:gd name="connsiteX22" fmla="*/ 12399 w 115644"/>
                <a:gd name="connsiteY22" fmla="*/ 84665 h 162484"/>
                <a:gd name="connsiteX23" fmla="*/ 23533 w 115644"/>
                <a:gd name="connsiteY23" fmla="*/ 106609 h 162484"/>
                <a:gd name="connsiteX24" fmla="*/ 253 w 115644"/>
                <a:gd name="connsiteY24" fmla="*/ 131265 h 162484"/>
                <a:gd name="connsiteX25" fmla="*/ 56177 w 115644"/>
                <a:gd name="connsiteY25" fmla="*/ 162579 h 162484"/>
                <a:gd name="connsiteX26" fmla="*/ 112354 w 115644"/>
                <a:gd name="connsiteY26" fmla="*/ 130772 h 162484"/>
                <a:gd name="connsiteX27" fmla="*/ 95906 w 115644"/>
                <a:gd name="connsiteY27" fmla="*/ 102664 h 162484"/>
                <a:gd name="connsiteX28" fmla="*/ 52381 w 115644"/>
                <a:gd name="connsiteY28" fmla="*/ 95760 h 162484"/>
                <a:gd name="connsiteX29" fmla="*/ 33402 w 115644"/>
                <a:gd name="connsiteY29" fmla="*/ 95514 h 162484"/>
                <a:gd name="connsiteX30" fmla="*/ 19991 w 115644"/>
                <a:gd name="connsiteY30" fmla="*/ 78994 h 162484"/>
                <a:gd name="connsiteX31" fmla="*/ 56430 w 115644"/>
                <a:gd name="connsiteY31" fmla="*/ 156908 h 162484"/>
                <a:gd name="connsiteX32" fmla="*/ 13411 w 115644"/>
                <a:gd name="connsiteY32" fmla="*/ 131265 h 162484"/>
                <a:gd name="connsiteX33" fmla="*/ 34161 w 115644"/>
                <a:gd name="connsiteY33" fmla="*/ 110061 h 162484"/>
                <a:gd name="connsiteX34" fmla="*/ 49091 w 115644"/>
                <a:gd name="connsiteY34" fmla="*/ 110061 h 162484"/>
                <a:gd name="connsiteX35" fmla="*/ 99196 w 115644"/>
                <a:gd name="connsiteY35" fmla="*/ 131265 h 162484"/>
                <a:gd name="connsiteX36" fmla="*/ 56430 w 115644"/>
                <a:gd name="connsiteY36" fmla="*/ 156908 h 162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5644" h="162484">
                  <a:moveTo>
                    <a:pt x="49344" y="69378"/>
                  </a:moveTo>
                  <a:cubicBezTo>
                    <a:pt x="27329" y="69378"/>
                    <a:pt x="27329" y="44722"/>
                    <a:pt x="27329" y="39051"/>
                  </a:cubicBezTo>
                  <a:cubicBezTo>
                    <a:pt x="27329" y="32394"/>
                    <a:pt x="27582" y="24504"/>
                    <a:pt x="31378" y="18340"/>
                  </a:cubicBezTo>
                  <a:cubicBezTo>
                    <a:pt x="33402" y="15381"/>
                    <a:pt x="39222" y="8477"/>
                    <a:pt x="49344" y="8477"/>
                  </a:cubicBezTo>
                  <a:cubicBezTo>
                    <a:pt x="71360" y="8477"/>
                    <a:pt x="71360" y="33133"/>
                    <a:pt x="71360" y="38804"/>
                  </a:cubicBezTo>
                  <a:cubicBezTo>
                    <a:pt x="71360" y="45461"/>
                    <a:pt x="71107" y="53351"/>
                    <a:pt x="67311" y="59515"/>
                  </a:cubicBezTo>
                  <a:cubicBezTo>
                    <a:pt x="65287" y="62474"/>
                    <a:pt x="59467" y="69378"/>
                    <a:pt x="49344" y="69378"/>
                  </a:cubicBezTo>
                  <a:close/>
                  <a:moveTo>
                    <a:pt x="19991" y="78994"/>
                  </a:moveTo>
                  <a:cubicBezTo>
                    <a:pt x="19991" y="78008"/>
                    <a:pt x="19991" y="72337"/>
                    <a:pt x="24292" y="67406"/>
                  </a:cubicBezTo>
                  <a:cubicBezTo>
                    <a:pt x="34161" y="74309"/>
                    <a:pt x="44537" y="75049"/>
                    <a:pt x="49344" y="75049"/>
                  </a:cubicBezTo>
                  <a:cubicBezTo>
                    <a:pt x="72878" y="75049"/>
                    <a:pt x="90339" y="58036"/>
                    <a:pt x="90339" y="39051"/>
                  </a:cubicBezTo>
                  <a:cubicBezTo>
                    <a:pt x="90339" y="29928"/>
                    <a:pt x="86290" y="20805"/>
                    <a:pt x="79964" y="15134"/>
                  </a:cubicBezTo>
                  <a:cubicBezTo>
                    <a:pt x="89074" y="6751"/>
                    <a:pt x="98183" y="5518"/>
                    <a:pt x="102738" y="5518"/>
                  </a:cubicBezTo>
                  <a:cubicBezTo>
                    <a:pt x="103244" y="5518"/>
                    <a:pt x="104510" y="5518"/>
                    <a:pt x="105269" y="5765"/>
                  </a:cubicBezTo>
                  <a:cubicBezTo>
                    <a:pt x="102485" y="6751"/>
                    <a:pt x="101220" y="9463"/>
                    <a:pt x="101220" y="12422"/>
                  </a:cubicBezTo>
                  <a:cubicBezTo>
                    <a:pt x="101220" y="16614"/>
                    <a:pt x="104510" y="19572"/>
                    <a:pt x="108558" y="19572"/>
                  </a:cubicBezTo>
                  <a:cubicBezTo>
                    <a:pt x="111089" y="19572"/>
                    <a:pt x="115897" y="17846"/>
                    <a:pt x="115897" y="12175"/>
                  </a:cubicBezTo>
                  <a:cubicBezTo>
                    <a:pt x="115897" y="7984"/>
                    <a:pt x="112860" y="94"/>
                    <a:pt x="102991" y="94"/>
                  </a:cubicBezTo>
                  <a:cubicBezTo>
                    <a:pt x="97930" y="94"/>
                    <a:pt x="86796" y="1573"/>
                    <a:pt x="76168" y="11682"/>
                  </a:cubicBezTo>
                  <a:cubicBezTo>
                    <a:pt x="65540" y="3546"/>
                    <a:pt x="54912" y="2806"/>
                    <a:pt x="49344" y="2806"/>
                  </a:cubicBezTo>
                  <a:cubicBezTo>
                    <a:pt x="25811" y="2806"/>
                    <a:pt x="8350" y="19819"/>
                    <a:pt x="8350" y="38804"/>
                  </a:cubicBezTo>
                  <a:cubicBezTo>
                    <a:pt x="8350" y="49653"/>
                    <a:pt x="13917" y="59022"/>
                    <a:pt x="20244" y="64200"/>
                  </a:cubicBezTo>
                  <a:cubicBezTo>
                    <a:pt x="16954" y="67899"/>
                    <a:pt x="12399" y="76035"/>
                    <a:pt x="12399" y="84665"/>
                  </a:cubicBezTo>
                  <a:cubicBezTo>
                    <a:pt x="12399" y="92308"/>
                    <a:pt x="15689" y="101678"/>
                    <a:pt x="23533" y="106609"/>
                  </a:cubicBezTo>
                  <a:cubicBezTo>
                    <a:pt x="8350" y="110800"/>
                    <a:pt x="253" y="121403"/>
                    <a:pt x="253" y="131265"/>
                  </a:cubicBezTo>
                  <a:cubicBezTo>
                    <a:pt x="253" y="149018"/>
                    <a:pt x="25305" y="162579"/>
                    <a:pt x="56177" y="162579"/>
                  </a:cubicBezTo>
                  <a:cubicBezTo>
                    <a:pt x="86037" y="162579"/>
                    <a:pt x="112354" y="150004"/>
                    <a:pt x="112354" y="130772"/>
                  </a:cubicBezTo>
                  <a:cubicBezTo>
                    <a:pt x="112354" y="122142"/>
                    <a:pt x="108812" y="109568"/>
                    <a:pt x="95906" y="102664"/>
                  </a:cubicBezTo>
                  <a:cubicBezTo>
                    <a:pt x="82494" y="95760"/>
                    <a:pt x="67817" y="95760"/>
                    <a:pt x="52381" y="95760"/>
                  </a:cubicBezTo>
                  <a:cubicBezTo>
                    <a:pt x="46055" y="95760"/>
                    <a:pt x="35174" y="95760"/>
                    <a:pt x="33402" y="95514"/>
                  </a:cubicBezTo>
                  <a:cubicBezTo>
                    <a:pt x="25305" y="94527"/>
                    <a:pt x="19991" y="86884"/>
                    <a:pt x="19991" y="78994"/>
                  </a:cubicBezTo>
                  <a:close/>
                  <a:moveTo>
                    <a:pt x="56430" y="156908"/>
                  </a:moveTo>
                  <a:cubicBezTo>
                    <a:pt x="30872" y="156908"/>
                    <a:pt x="13411" y="144333"/>
                    <a:pt x="13411" y="131265"/>
                  </a:cubicBezTo>
                  <a:cubicBezTo>
                    <a:pt x="13411" y="119923"/>
                    <a:pt x="23027" y="110800"/>
                    <a:pt x="34161" y="110061"/>
                  </a:cubicBezTo>
                  <a:lnTo>
                    <a:pt x="49091" y="110061"/>
                  </a:lnTo>
                  <a:cubicBezTo>
                    <a:pt x="70854" y="110061"/>
                    <a:pt x="99196" y="110061"/>
                    <a:pt x="99196" y="131265"/>
                  </a:cubicBezTo>
                  <a:cubicBezTo>
                    <a:pt x="99196" y="144580"/>
                    <a:pt x="81229" y="156908"/>
                    <a:pt x="56430" y="156908"/>
                  </a:cubicBezTo>
                  <a:close/>
                </a:path>
              </a:pathLst>
            </a:custGeom>
            <a:solidFill>
              <a:srgbClr val="000000"/>
            </a:solidFill>
            <a:ln w="25374" cap="flat">
              <a:noFill/>
              <a:prstDash val="solid"/>
              <a:miter/>
            </a:ln>
          </p:spPr>
          <p:txBody>
            <a:bodyPr rtlCol="0" anchor="ctr"/>
            <a:lstStyle/>
            <a:p>
              <a:endParaRPr lang="en-CN"/>
            </a:p>
          </p:txBody>
        </p:sp>
        <p:sp>
          <p:nvSpPr>
            <p:cNvPr id="50" name="Freeform 49">
              <a:extLst>
                <a:ext uri="{FF2B5EF4-FFF2-40B4-BE49-F238E27FC236}">
                  <a16:creationId xmlns:a16="http://schemas.microsoft.com/office/drawing/2014/main" id="{15DDC0D8-D4E3-4AF0-F28F-4C72231A1921}"/>
                </a:ext>
              </a:extLst>
            </p:cNvPr>
            <p:cNvSpPr/>
            <p:nvPr>
              <p:custDataLst>
                <p:tags r:id="rId40"/>
              </p:custDataLst>
            </p:nvPr>
          </p:nvSpPr>
          <p:spPr>
            <a:xfrm>
              <a:off x="6476793" y="6278413"/>
              <a:ext cx="132092" cy="156813"/>
            </a:xfrm>
            <a:custGeom>
              <a:avLst/>
              <a:gdLst>
                <a:gd name="connsiteX0" fmla="*/ 19745 w 132092"/>
                <a:gd name="connsiteY0" fmla="*/ 139148 h 156813"/>
                <a:gd name="connsiteX1" fmla="*/ 6081 w 132092"/>
                <a:gd name="connsiteY1" fmla="*/ 149258 h 156813"/>
                <a:gd name="connsiteX2" fmla="*/ 261 w 132092"/>
                <a:gd name="connsiteY2" fmla="*/ 153942 h 156813"/>
                <a:gd name="connsiteX3" fmla="*/ 3550 w 132092"/>
                <a:gd name="connsiteY3" fmla="*/ 156901 h 156813"/>
                <a:gd name="connsiteX4" fmla="*/ 24807 w 132092"/>
                <a:gd name="connsiteY4" fmla="*/ 156161 h 156813"/>
                <a:gd name="connsiteX5" fmla="*/ 49859 w 132092"/>
                <a:gd name="connsiteY5" fmla="*/ 156901 h 156813"/>
                <a:gd name="connsiteX6" fmla="*/ 54413 w 132092"/>
                <a:gd name="connsiteY6" fmla="*/ 151970 h 156813"/>
                <a:gd name="connsiteX7" fmla="*/ 48340 w 132092"/>
                <a:gd name="connsiteY7" fmla="*/ 149258 h 156813"/>
                <a:gd name="connsiteX8" fmla="*/ 35688 w 132092"/>
                <a:gd name="connsiteY8" fmla="*/ 145313 h 156813"/>
                <a:gd name="connsiteX9" fmla="*/ 48087 w 132092"/>
                <a:gd name="connsiteY9" fmla="*/ 96000 h 156813"/>
                <a:gd name="connsiteX10" fmla="*/ 71368 w 132092"/>
                <a:gd name="connsiteY10" fmla="*/ 111780 h 156813"/>
                <a:gd name="connsiteX11" fmla="*/ 132353 w 132092"/>
                <a:gd name="connsiteY11" fmla="*/ 39537 h 156813"/>
                <a:gd name="connsiteX12" fmla="*/ 98697 w 132092"/>
                <a:gd name="connsiteY12" fmla="*/ 87 h 156813"/>
                <a:gd name="connsiteX13" fmla="*/ 65548 w 132092"/>
                <a:gd name="connsiteY13" fmla="*/ 18579 h 156813"/>
                <a:gd name="connsiteX14" fmla="*/ 42773 w 132092"/>
                <a:gd name="connsiteY14" fmla="*/ 87 h 156813"/>
                <a:gd name="connsiteX15" fmla="*/ 24047 w 132092"/>
                <a:gd name="connsiteY15" fmla="*/ 14141 h 156813"/>
                <a:gd name="connsiteX16" fmla="*/ 16203 w 132092"/>
                <a:gd name="connsiteY16" fmla="*/ 38058 h 156813"/>
                <a:gd name="connsiteX17" fmla="*/ 19239 w 132092"/>
                <a:gd name="connsiteY17" fmla="*/ 40523 h 156813"/>
                <a:gd name="connsiteX18" fmla="*/ 23541 w 132092"/>
                <a:gd name="connsiteY18" fmla="*/ 34852 h 156813"/>
                <a:gd name="connsiteX19" fmla="*/ 42014 w 132092"/>
                <a:gd name="connsiteY19" fmla="*/ 5512 h 156813"/>
                <a:gd name="connsiteX20" fmla="*/ 49859 w 132092"/>
                <a:gd name="connsiteY20" fmla="*/ 16853 h 156813"/>
                <a:gd name="connsiteX21" fmla="*/ 48087 w 132092"/>
                <a:gd name="connsiteY21" fmla="*/ 29428 h 156813"/>
                <a:gd name="connsiteX22" fmla="*/ 19745 w 132092"/>
                <a:gd name="connsiteY22" fmla="*/ 139148 h 156813"/>
                <a:gd name="connsiteX23" fmla="*/ 64282 w 132092"/>
                <a:gd name="connsiteY23" fmla="*/ 32140 h 156813"/>
                <a:gd name="connsiteX24" fmla="*/ 77441 w 132092"/>
                <a:gd name="connsiteY24" fmla="*/ 14881 h 156813"/>
                <a:gd name="connsiteX25" fmla="*/ 97938 w 132092"/>
                <a:gd name="connsiteY25" fmla="*/ 5512 h 156813"/>
                <a:gd name="connsiteX26" fmla="*/ 114134 w 132092"/>
                <a:gd name="connsiteY26" fmla="*/ 28688 h 156813"/>
                <a:gd name="connsiteX27" fmla="*/ 101228 w 132092"/>
                <a:gd name="connsiteY27" fmla="*/ 80960 h 156813"/>
                <a:gd name="connsiteX28" fmla="*/ 71115 w 132092"/>
                <a:gd name="connsiteY28" fmla="*/ 106356 h 156813"/>
                <a:gd name="connsiteX29" fmla="*/ 51124 w 132092"/>
                <a:gd name="connsiteY29" fmla="*/ 84412 h 156813"/>
                <a:gd name="connsiteX30" fmla="*/ 51883 w 132092"/>
                <a:gd name="connsiteY30" fmla="*/ 80467 h 156813"/>
                <a:gd name="connsiteX31" fmla="*/ 64282 w 132092"/>
                <a:gd name="connsiteY31" fmla="*/ 32140 h 15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2092" h="156813">
                  <a:moveTo>
                    <a:pt x="19745" y="139148"/>
                  </a:moveTo>
                  <a:cubicBezTo>
                    <a:pt x="17721" y="147532"/>
                    <a:pt x="17215" y="149258"/>
                    <a:pt x="6081" y="149258"/>
                  </a:cubicBezTo>
                  <a:cubicBezTo>
                    <a:pt x="3044" y="149258"/>
                    <a:pt x="261" y="149258"/>
                    <a:pt x="261" y="153942"/>
                  </a:cubicBezTo>
                  <a:cubicBezTo>
                    <a:pt x="261" y="155915"/>
                    <a:pt x="1526" y="156901"/>
                    <a:pt x="3550" y="156901"/>
                  </a:cubicBezTo>
                  <a:cubicBezTo>
                    <a:pt x="10383" y="156901"/>
                    <a:pt x="17721" y="156161"/>
                    <a:pt x="24807" y="156161"/>
                  </a:cubicBezTo>
                  <a:cubicBezTo>
                    <a:pt x="33157" y="156161"/>
                    <a:pt x="41761" y="156901"/>
                    <a:pt x="49859" y="156901"/>
                  </a:cubicBezTo>
                  <a:cubicBezTo>
                    <a:pt x="51124" y="156901"/>
                    <a:pt x="54413" y="156901"/>
                    <a:pt x="54413" y="151970"/>
                  </a:cubicBezTo>
                  <a:cubicBezTo>
                    <a:pt x="54413" y="149258"/>
                    <a:pt x="51883" y="149258"/>
                    <a:pt x="48340" y="149258"/>
                  </a:cubicBezTo>
                  <a:cubicBezTo>
                    <a:pt x="35688" y="149258"/>
                    <a:pt x="35688" y="147532"/>
                    <a:pt x="35688" y="145313"/>
                  </a:cubicBezTo>
                  <a:cubicBezTo>
                    <a:pt x="35688" y="142354"/>
                    <a:pt x="46316" y="102164"/>
                    <a:pt x="48087" y="96000"/>
                  </a:cubicBezTo>
                  <a:cubicBezTo>
                    <a:pt x="51377" y="103150"/>
                    <a:pt x="58462" y="111780"/>
                    <a:pt x="71368" y="111780"/>
                  </a:cubicBezTo>
                  <a:cubicBezTo>
                    <a:pt x="100722" y="111780"/>
                    <a:pt x="132353" y="75782"/>
                    <a:pt x="132353" y="39537"/>
                  </a:cubicBezTo>
                  <a:cubicBezTo>
                    <a:pt x="132353" y="16360"/>
                    <a:pt x="117929" y="87"/>
                    <a:pt x="98697" y="87"/>
                  </a:cubicBezTo>
                  <a:cubicBezTo>
                    <a:pt x="86045" y="87"/>
                    <a:pt x="73898" y="8963"/>
                    <a:pt x="65548" y="18579"/>
                  </a:cubicBezTo>
                  <a:cubicBezTo>
                    <a:pt x="63017" y="5265"/>
                    <a:pt x="52136" y="87"/>
                    <a:pt x="42773" y="87"/>
                  </a:cubicBezTo>
                  <a:cubicBezTo>
                    <a:pt x="31133" y="87"/>
                    <a:pt x="26325" y="9703"/>
                    <a:pt x="24047" y="14141"/>
                  </a:cubicBezTo>
                  <a:cubicBezTo>
                    <a:pt x="19492" y="22524"/>
                    <a:pt x="16203" y="37318"/>
                    <a:pt x="16203" y="38058"/>
                  </a:cubicBezTo>
                  <a:cubicBezTo>
                    <a:pt x="16203" y="40523"/>
                    <a:pt x="18733" y="40523"/>
                    <a:pt x="19239" y="40523"/>
                  </a:cubicBezTo>
                  <a:cubicBezTo>
                    <a:pt x="21770" y="40523"/>
                    <a:pt x="22023" y="40277"/>
                    <a:pt x="23541" y="34852"/>
                  </a:cubicBezTo>
                  <a:cubicBezTo>
                    <a:pt x="27843" y="17347"/>
                    <a:pt x="32904" y="5512"/>
                    <a:pt x="42014" y="5512"/>
                  </a:cubicBezTo>
                  <a:cubicBezTo>
                    <a:pt x="46316" y="5512"/>
                    <a:pt x="49859" y="7484"/>
                    <a:pt x="49859" y="16853"/>
                  </a:cubicBezTo>
                  <a:cubicBezTo>
                    <a:pt x="49859" y="22524"/>
                    <a:pt x="49099" y="25237"/>
                    <a:pt x="48087" y="29428"/>
                  </a:cubicBezTo>
                  <a:lnTo>
                    <a:pt x="19745" y="139148"/>
                  </a:lnTo>
                  <a:close/>
                  <a:moveTo>
                    <a:pt x="64282" y="32140"/>
                  </a:moveTo>
                  <a:cubicBezTo>
                    <a:pt x="66054" y="25483"/>
                    <a:pt x="72886" y="18579"/>
                    <a:pt x="77441" y="14881"/>
                  </a:cubicBezTo>
                  <a:cubicBezTo>
                    <a:pt x="86298" y="7238"/>
                    <a:pt x="93636" y="5512"/>
                    <a:pt x="97938" y="5512"/>
                  </a:cubicBezTo>
                  <a:cubicBezTo>
                    <a:pt x="108060" y="5512"/>
                    <a:pt x="114134" y="14141"/>
                    <a:pt x="114134" y="28688"/>
                  </a:cubicBezTo>
                  <a:cubicBezTo>
                    <a:pt x="114134" y="43236"/>
                    <a:pt x="105783" y="71590"/>
                    <a:pt x="101228" y="80960"/>
                  </a:cubicBezTo>
                  <a:cubicBezTo>
                    <a:pt x="92624" y="98219"/>
                    <a:pt x="80478" y="106356"/>
                    <a:pt x="71115" y="106356"/>
                  </a:cubicBezTo>
                  <a:cubicBezTo>
                    <a:pt x="54413" y="106356"/>
                    <a:pt x="51124" y="85891"/>
                    <a:pt x="51124" y="84412"/>
                  </a:cubicBezTo>
                  <a:cubicBezTo>
                    <a:pt x="51124" y="83918"/>
                    <a:pt x="51124" y="83425"/>
                    <a:pt x="51883" y="80467"/>
                  </a:cubicBezTo>
                  <a:lnTo>
                    <a:pt x="64282" y="32140"/>
                  </a:lnTo>
                  <a:close/>
                </a:path>
              </a:pathLst>
            </a:custGeom>
            <a:solidFill>
              <a:srgbClr val="000000"/>
            </a:solidFill>
            <a:ln w="25374" cap="flat">
              <a:noFill/>
              <a:prstDash val="solid"/>
              <a:miter/>
            </a:ln>
          </p:spPr>
          <p:txBody>
            <a:bodyPr rtlCol="0" anchor="ctr"/>
            <a:lstStyle/>
            <a:p>
              <a:endParaRPr lang="en-CN"/>
            </a:p>
          </p:txBody>
        </p:sp>
        <p:sp>
          <p:nvSpPr>
            <p:cNvPr id="51" name="Freeform 50">
              <a:extLst>
                <a:ext uri="{FF2B5EF4-FFF2-40B4-BE49-F238E27FC236}">
                  <a16:creationId xmlns:a16="http://schemas.microsoft.com/office/drawing/2014/main" id="{B2578C04-41D2-9E08-936F-6198AC08CDC4}"/>
                </a:ext>
              </a:extLst>
            </p:cNvPr>
            <p:cNvSpPr/>
            <p:nvPr>
              <p:custDataLst>
                <p:tags r:id="rId41"/>
              </p:custDataLst>
            </p:nvPr>
          </p:nvSpPr>
          <p:spPr>
            <a:xfrm>
              <a:off x="6637260" y="6202472"/>
              <a:ext cx="58707" cy="246562"/>
            </a:xfrm>
            <a:custGeom>
              <a:avLst/>
              <a:gdLst>
                <a:gd name="connsiteX0" fmla="*/ 58973 w 58707"/>
                <a:gd name="connsiteY0" fmla="*/ 244184 h 246562"/>
                <a:gd name="connsiteX1" fmla="*/ 54672 w 58707"/>
                <a:gd name="connsiteY1" fmla="*/ 238760 h 246562"/>
                <a:gd name="connsiteX2" fmla="*/ 14943 w 58707"/>
                <a:gd name="connsiteY2" fmla="*/ 123368 h 246562"/>
                <a:gd name="connsiteX3" fmla="*/ 55684 w 58707"/>
                <a:gd name="connsiteY3" fmla="*/ 6744 h 246562"/>
                <a:gd name="connsiteX4" fmla="*/ 58973 w 58707"/>
                <a:gd name="connsiteY4" fmla="*/ 2553 h 246562"/>
                <a:gd name="connsiteX5" fmla="*/ 56443 w 58707"/>
                <a:gd name="connsiteY5" fmla="*/ 87 h 246562"/>
                <a:gd name="connsiteX6" fmla="*/ 16208 w 58707"/>
                <a:gd name="connsiteY6" fmla="*/ 48167 h 246562"/>
                <a:gd name="connsiteX7" fmla="*/ 266 w 58707"/>
                <a:gd name="connsiteY7" fmla="*/ 123368 h 246562"/>
                <a:gd name="connsiteX8" fmla="*/ 16967 w 58707"/>
                <a:gd name="connsiteY8" fmla="*/ 200296 h 246562"/>
                <a:gd name="connsiteX9" fmla="*/ 56443 w 58707"/>
                <a:gd name="connsiteY9" fmla="*/ 246650 h 246562"/>
                <a:gd name="connsiteX10" fmla="*/ 58973 w 58707"/>
                <a:gd name="connsiteY10" fmla="*/ 244184 h 24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562">
                  <a:moveTo>
                    <a:pt x="58973" y="244184"/>
                  </a:moveTo>
                  <a:cubicBezTo>
                    <a:pt x="58973" y="243444"/>
                    <a:pt x="58973" y="242951"/>
                    <a:pt x="54672" y="238760"/>
                  </a:cubicBezTo>
                  <a:cubicBezTo>
                    <a:pt x="23040" y="207693"/>
                    <a:pt x="14943" y="161093"/>
                    <a:pt x="14943" y="123368"/>
                  </a:cubicBezTo>
                  <a:cubicBezTo>
                    <a:pt x="14943" y="80467"/>
                    <a:pt x="24558" y="37565"/>
                    <a:pt x="55684" y="6744"/>
                  </a:cubicBezTo>
                  <a:cubicBezTo>
                    <a:pt x="58973" y="3786"/>
                    <a:pt x="58973" y="3292"/>
                    <a:pt x="58973" y="2553"/>
                  </a:cubicBezTo>
                  <a:cubicBezTo>
                    <a:pt x="58973" y="827"/>
                    <a:pt x="57961" y="87"/>
                    <a:pt x="56443" y="87"/>
                  </a:cubicBezTo>
                  <a:cubicBezTo>
                    <a:pt x="53912" y="87"/>
                    <a:pt x="31138" y="16853"/>
                    <a:pt x="16208" y="48167"/>
                  </a:cubicBezTo>
                  <a:cubicBezTo>
                    <a:pt x="3302" y="75289"/>
                    <a:pt x="266" y="102657"/>
                    <a:pt x="266" y="123368"/>
                  </a:cubicBezTo>
                  <a:cubicBezTo>
                    <a:pt x="266" y="142600"/>
                    <a:pt x="3049" y="172434"/>
                    <a:pt x="16967" y="200296"/>
                  </a:cubicBezTo>
                  <a:cubicBezTo>
                    <a:pt x="32150" y="230623"/>
                    <a:pt x="53912" y="246650"/>
                    <a:pt x="56443" y="246650"/>
                  </a:cubicBezTo>
                  <a:cubicBezTo>
                    <a:pt x="57961" y="246650"/>
                    <a:pt x="58973" y="245910"/>
                    <a:pt x="58973" y="244184"/>
                  </a:cubicBezTo>
                  <a:close/>
                </a:path>
              </a:pathLst>
            </a:custGeom>
            <a:solidFill>
              <a:srgbClr val="000000"/>
            </a:solidFill>
            <a:ln w="25374" cap="flat">
              <a:noFill/>
              <a:prstDash val="solid"/>
              <a:miter/>
            </a:ln>
          </p:spPr>
          <p:txBody>
            <a:bodyPr rtlCol="0" anchor="ctr"/>
            <a:lstStyle/>
            <a:p>
              <a:endParaRPr lang="en-CN"/>
            </a:p>
          </p:txBody>
        </p:sp>
        <p:sp>
          <p:nvSpPr>
            <p:cNvPr id="52" name="Freeform 51">
              <a:extLst>
                <a:ext uri="{FF2B5EF4-FFF2-40B4-BE49-F238E27FC236}">
                  <a16:creationId xmlns:a16="http://schemas.microsoft.com/office/drawing/2014/main" id="{8860299B-5B11-5F86-C3E3-5421C406795B}"/>
                </a:ext>
              </a:extLst>
            </p:cNvPr>
            <p:cNvSpPr/>
            <p:nvPr>
              <p:custDataLst>
                <p:tags r:id="rId42"/>
              </p:custDataLst>
            </p:nvPr>
          </p:nvSpPr>
          <p:spPr>
            <a:xfrm>
              <a:off x="6716437" y="6233046"/>
              <a:ext cx="77686" cy="157060"/>
            </a:xfrm>
            <a:custGeom>
              <a:avLst/>
              <a:gdLst>
                <a:gd name="connsiteX0" fmla="*/ 46578 w 77686"/>
                <a:gd name="connsiteY0" fmla="*/ 55810 h 157060"/>
                <a:gd name="connsiteX1" fmla="*/ 70365 w 77686"/>
                <a:gd name="connsiteY1" fmla="*/ 55810 h 157060"/>
                <a:gd name="connsiteX2" fmla="*/ 77956 w 77686"/>
                <a:gd name="connsiteY2" fmla="*/ 50879 h 157060"/>
                <a:gd name="connsiteX3" fmla="*/ 70871 w 77686"/>
                <a:gd name="connsiteY3" fmla="*/ 48167 h 157060"/>
                <a:gd name="connsiteX4" fmla="*/ 48602 w 77686"/>
                <a:gd name="connsiteY4" fmla="*/ 48167 h 157060"/>
                <a:gd name="connsiteX5" fmla="*/ 58977 w 77686"/>
                <a:gd name="connsiteY5" fmla="*/ 6744 h 157060"/>
                <a:gd name="connsiteX6" fmla="*/ 51639 w 77686"/>
                <a:gd name="connsiteY6" fmla="*/ 87 h 157060"/>
                <a:gd name="connsiteX7" fmla="*/ 41517 w 77686"/>
                <a:gd name="connsiteY7" fmla="*/ 8963 h 157060"/>
                <a:gd name="connsiteX8" fmla="*/ 31648 w 77686"/>
                <a:gd name="connsiteY8" fmla="*/ 48167 h 157060"/>
                <a:gd name="connsiteX9" fmla="*/ 7861 w 77686"/>
                <a:gd name="connsiteY9" fmla="*/ 48167 h 157060"/>
                <a:gd name="connsiteX10" fmla="*/ 269 w 77686"/>
                <a:gd name="connsiteY10" fmla="*/ 52852 h 157060"/>
                <a:gd name="connsiteX11" fmla="*/ 7355 w 77686"/>
                <a:gd name="connsiteY11" fmla="*/ 55810 h 157060"/>
                <a:gd name="connsiteX12" fmla="*/ 29623 w 77686"/>
                <a:gd name="connsiteY12" fmla="*/ 55810 h 157060"/>
                <a:gd name="connsiteX13" fmla="*/ 10391 w 77686"/>
                <a:gd name="connsiteY13" fmla="*/ 134464 h 157060"/>
                <a:gd name="connsiteX14" fmla="*/ 33672 w 77686"/>
                <a:gd name="connsiteY14" fmla="*/ 157148 h 157060"/>
                <a:gd name="connsiteX15" fmla="*/ 73907 w 77686"/>
                <a:gd name="connsiteY15" fmla="*/ 119177 h 157060"/>
                <a:gd name="connsiteX16" fmla="*/ 70871 w 77686"/>
                <a:gd name="connsiteY16" fmla="*/ 116711 h 157060"/>
                <a:gd name="connsiteX17" fmla="*/ 67075 w 77686"/>
                <a:gd name="connsiteY17" fmla="*/ 120163 h 157060"/>
                <a:gd name="connsiteX18" fmla="*/ 34178 w 77686"/>
                <a:gd name="connsiteY18" fmla="*/ 151723 h 157060"/>
                <a:gd name="connsiteX19" fmla="*/ 26334 w 77686"/>
                <a:gd name="connsiteY19" fmla="*/ 140381 h 157060"/>
                <a:gd name="connsiteX20" fmla="*/ 27852 w 77686"/>
                <a:gd name="connsiteY20" fmla="*/ 128546 h 157060"/>
                <a:gd name="connsiteX21" fmla="*/ 46578 w 77686"/>
                <a:gd name="connsiteY21" fmla="*/ 55810 h 157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57060">
                  <a:moveTo>
                    <a:pt x="46578" y="55810"/>
                  </a:moveTo>
                  <a:lnTo>
                    <a:pt x="70365" y="55810"/>
                  </a:lnTo>
                  <a:cubicBezTo>
                    <a:pt x="75426" y="55810"/>
                    <a:pt x="77956" y="55810"/>
                    <a:pt x="77956" y="50879"/>
                  </a:cubicBezTo>
                  <a:cubicBezTo>
                    <a:pt x="77956" y="48167"/>
                    <a:pt x="75426" y="48167"/>
                    <a:pt x="70871" y="48167"/>
                  </a:cubicBezTo>
                  <a:lnTo>
                    <a:pt x="48602" y="48167"/>
                  </a:lnTo>
                  <a:cubicBezTo>
                    <a:pt x="57712" y="13155"/>
                    <a:pt x="58977" y="8224"/>
                    <a:pt x="58977" y="6744"/>
                  </a:cubicBezTo>
                  <a:cubicBezTo>
                    <a:pt x="58977" y="2553"/>
                    <a:pt x="55941" y="87"/>
                    <a:pt x="51639" y="87"/>
                  </a:cubicBezTo>
                  <a:cubicBezTo>
                    <a:pt x="50880" y="87"/>
                    <a:pt x="43794" y="334"/>
                    <a:pt x="41517" y="8963"/>
                  </a:cubicBezTo>
                  <a:lnTo>
                    <a:pt x="31648" y="48167"/>
                  </a:lnTo>
                  <a:lnTo>
                    <a:pt x="7861" y="48167"/>
                  </a:lnTo>
                  <a:cubicBezTo>
                    <a:pt x="2800" y="48167"/>
                    <a:pt x="269" y="48167"/>
                    <a:pt x="269" y="52852"/>
                  </a:cubicBezTo>
                  <a:cubicBezTo>
                    <a:pt x="269" y="55810"/>
                    <a:pt x="2294" y="55810"/>
                    <a:pt x="7355" y="55810"/>
                  </a:cubicBezTo>
                  <a:lnTo>
                    <a:pt x="29623" y="55810"/>
                  </a:lnTo>
                  <a:cubicBezTo>
                    <a:pt x="11404" y="125834"/>
                    <a:pt x="10391" y="130026"/>
                    <a:pt x="10391" y="134464"/>
                  </a:cubicBezTo>
                  <a:cubicBezTo>
                    <a:pt x="10391" y="147778"/>
                    <a:pt x="20007" y="157148"/>
                    <a:pt x="33672" y="157148"/>
                  </a:cubicBezTo>
                  <a:cubicBezTo>
                    <a:pt x="59483" y="157148"/>
                    <a:pt x="73907" y="121149"/>
                    <a:pt x="73907" y="119177"/>
                  </a:cubicBezTo>
                  <a:cubicBezTo>
                    <a:pt x="73907" y="116711"/>
                    <a:pt x="71883" y="116711"/>
                    <a:pt x="70871" y="116711"/>
                  </a:cubicBezTo>
                  <a:cubicBezTo>
                    <a:pt x="68593" y="116711"/>
                    <a:pt x="68340" y="117451"/>
                    <a:pt x="67075" y="120163"/>
                  </a:cubicBezTo>
                  <a:cubicBezTo>
                    <a:pt x="56194" y="145806"/>
                    <a:pt x="42782" y="151723"/>
                    <a:pt x="34178" y="151723"/>
                  </a:cubicBezTo>
                  <a:cubicBezTo>
                    <a:pt x="28864" y="151723"/>
                    <a:pt x="26334" y="148518"/>
                    <a:pt x="26334" y="140381"/>
                  </a:cubicBezTo>
                  <a:cubicBezTo>
                    <a:pt x="26334" y="134464"/>
                    <a:pt x="26840" y="132738"/>
                    <a:pt x="27852" y="128546"/>
                  </a:cubicBezTo>
                  <a:lnTo>
                    <a:pt x="46578" y="55810"/>
                  </a:lnTo>
                  <a:close/>
                </a:path>
              </a:pathLst>
            </a:custGeom>
            <a:solidFill>
              <a:srgbClr val="000000"/>
            </a:solidFill>
            <a:ln w="25374" cap="flat">
              <a:noFill/>
              <a:prstDash val="solid"/>
              <a:miter/>
            </a:ln>
          </p:spPr>
          <p:txBody>
            <a:bodyPr rtlCol="0" anchor="ctr"/>
            <a:lstStyle/>
            <a:p>
              <a:endParaRPr lang="en-CN"/>
            </a:p>
          </p:txBody>
        </p:sp>
        <p:sp>
          <p:nvSpPr>
            <p:cNvPr id="53" name="Freeform 52">
              <a:extLst>
                <a:ext uri="{FF2B5EF4-FFF2-40B4-BE49-F238E27FC236}">
                  <a16:creationId xmlns:a16="http://schemas.microsoft.com/office/drawing/2014/main" id="{9E3D7BBC-E4B7-697C-E1C4-5F87210A5FCA}"/>
                </a:ext>
              </a:extLst>
            </p:cNvPr>
            <p:cNvSpPr/>
            <p:nvPr>
              <p:custDataLst>
                <p:tags r:id="rId43"/>
              </p:custDataLst>
            </p:nvPr>
          </p:nvSpPr>
          <p:spPr>
            <a:xfrm>
              <a:off x="6832110" y="6202472"/>
              <a:ext cx="10122" cy="246562"/>
            </a:xfrm>
            <a:custGeom>
              <a:avLst/>
              <a:gdLst>
                <a:gd name="connsiteX0" fmla="*/ 10395 w 10122"/>
                <a:gd name="connsiteY0" fmla="*/ 8963 h 246562"/>
                <a:gd name="connsiteX1" fmla="*/ 5334 w 10122"/>
                <a:gd name="connsiteY1" fmla="*/ 87 h 246562"/>
                <a:gd name="connsiteX2" fmla="*/ 273 w 10122"/>
                <a:gd name="connsiteY2" fmla="*/ 8963 h 246562"/>
                <a:gd name="connsiteX3" fmla="*/ 273 w 10122"/>
                <a:gd name="connsiteY3" fmla="*/ 237773 h 246562"/>
                <a:gd name="connsiteX4" fmla="*/ 5334 w 10122"/>
                <a:gd name="connsiteY4" fmla="*/ 246650 h 246562"/>
                <a:gd name="connsiteX5" fmla="*/ 10395 w 10122"/>
                <a:gd name="connsiteY5" fmla="*/ 237773 h 246562"/>
                <a:gd name="connsiteX6" fmla="*/ 10395 w 10122"/>
                <a:gd name="connsiteY6" fmla="*/ 8963 h 24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46562">
                  <a:moveTo>
                    <a:pt x="10395" y="8963"/>
                  </a:moveTo>
                  <a:cubicBezTo>
                    <a:pt x="10395" y="4525"/>
                    <a:pt x="10395" y="87"/>
                    <a:pt x="5334" y="87"/>
                  </a:cubicBezTo>
                  <a:cubicBezTo>
                    <a:pt x="273" y="87"/>
                    <a:pt x="273" y="4525"/>
                    <a:pt x="273" y="8963"/>
                  </a:cubicBezTo>
                  <a:lnTo>
                    <a:pt x="273" y="237773"/>
                  </a:lnTo>
                  <a:cubicBezTo>
                    <a:pt x="273" y="242212"/>
                    <a:pt x="273" y="246650"/>
                    <a:pt x="5334" y="246650"/>
                  </a:cubicBezTo>
                  <a:cubicBezTo>
                    <a:pt x="10395" y="246650"/>
                    <a:pt x="10395" y="242212"/>
                    <a:pt x="10395" y="237773"/>
                  </a:cubicBezTo>
                  <a:lnTo>
                    <a:pt x="10395" y="8963"/>
                  </a:lnTo>
                  <a:close/>
                </a:path>
              </a:pathLst>
            </a:custGeom>
            <a:solidFill>
              <a:srgbClr val="000000"/>
            </a:solidFill>
            <a:ln w="25374" cap="flat">
              <a:noFill/>
              <a:prstDash val="solid"/>
              <a:miter/>
            </a:ln>
          </p:spPr>
          <p:txBody>
            <a:bodyPr rtlCol="0" anchor="ctr"/>
            <a:lstStyle/>
            <a:p>
              <a:endParaRPr lang="en-CN"/>
            </a:p>
          </p:txBody>
        </p:sp>
        <p:sp>
          <p:nvSpPr>
            <p:cNvPr id="54" name="Freeform 53">
              <a:extLst>
                <a:ext uri="{FF2B5EF4-FFF2-40B4-BE49-F238E27FC236}">
                  <a16:creationId xmlns:a16="http://schemas.microsoft.com/office/drawing/2014/main" id="{4C224C7F-57FF-7AF9-9453-EB63B6C8743B}"/>
                </a:ext>
              </a:extLst>
            </p:cNvPr>
            <p:cNvSpPr/>
            <p:nvPr>
              <p:custDataLst>
                <p:tags r:id="rId44"/>
              </p:custDataLst>
            </p:nvPr>
          </p:nvSpPr>
          <p:spPr>
            <a:xfrm>
              <a:off x="6879627" y="6278413"/>
              <a:ext cx="126019" cy="111692"/>
            </a:xfrm>
            <a:custGeom>
              <a:avLst/>
              <a:gdLst>
                <a:gd name="connsiteX0" fmla="*/ 77456 w 126019"/>
                <a:gd name="connsiteY0" fmla="*/ 34606 h 111692"/>
                <a:gd name="connsiteX1" fmla="*/ 102508 w 126019"/>
                <a:gd name="connsiteY1" fmla="*/ 5512 h 111692"/>
                <a:gd name="connsiteX2" fmla="*/ 115161 w 126019"/>
                <a:gd name="connsiteY2" fmla="*/ 8717 h 111692"/>
                <a:gd name="connsiteX3" fmla="*/ 103015 w 126019"/>
                <a:gd name="connsiteY3" fmla="*/ 22031 h 111692"/>
                <a:gd name="connsiteX4" fmla="*/ 112630 w 126019"/>
                <a:gd name="connsiteY4" fmla="*/ 30661 h 111692"/>
                <a:gd name="connsiteX5" fmla="*/ 126295 w 126019"/>
                <a:gd name="connsiteY5" fmla="*/ 16360 h 111692"/>
                <a:gd name="connsiteX6" fmla="*/ 102761 w 126019"/>
                <a:gd name="connsiteY6" fmla="*/ 87 h 111692"/>
                <a:gd name="connsiteX7" fmla="*/ 76191 w 126019"/>
                <a:gd name="connsiteY7" fmla="*/ 18826 h 111692"/>
                <a:gd name="connsiteX8" fmla="*/ 48862 w 126019"/>
                <a:gd name="connsiteY8" fmla="*/ 87 h 111692"/>
                <a:gd name="connsiteX9" fmla="*/ 8120 w 126019"/>
                <a:gd name="connsiteY9" fmla="*/ 38058 h 111692"/>
                <a:gd name="connsiteX10" fmla="*/ 11157 w 126019"/>
                <a:gd name="connsiteY10" fmla="*/ 40523 h 111692"/>
                <a:gd name="connsiteX11" fmla="*/ 14447 w 126019"/>
                <a:gd name="connsiteY11" fmla="*/ 37811 h 111692"/>
                <a:gd name="connsiteX12" fmla="*/ 48356 w 126019"/>
                <a:gd name="connsiteY12" fmla="*/ 5512 h 111692"/>
                <a:gd name="connsiteX13" fmla="*/ 62020 w 126019"/>
                <a:gd name="connsiteY13" fmla="*/ 22031 h 111692"/>
                <a:gd name="connsiteX14" fmla="*/ 48356 w 126019"/>
                <a:gd name="connsiteY14" fmla="*/ 80713 h 111692"/>
                <a:gd name="connsiteX15" fmla="*/ 24316 w 126019"/>
                <a:gd name="connsiteY15" fmla="*/ 106356 h 111692"/>
                <a:gd name="connsiteX16" fmla="*/ 11663 w 126019"/>
                <a:gd name="connsiteY16" fmla="*/ 103150 h 111692"/>
                <a:gd name="connsiteX17" fmla="*/ 23556 w 126019"/>
                <a:gd name="connsiteY17" fmla="*/ 89836 h 111692"/>
                <a:gd name="connsiteX18" fmla="*/ 14194 w 126019"/>
                <a:gd name="connsiteY18" fmla="*/ 81206 h 111692"/>
                <a:gd name="connsiteX19" fmla="*/ 276 w 126019"/>
                <a:gd name="connsiteY19" fmla="*/ 95507 h 111692"/>
                <a:gd name="connsiteX20" fmla="*/ 24063 w 126019"/>
                <a:gd name="connsiteY20" fmla="*/ 111780 h 111692"/>
                <a:gd name="connsiteX21" fmla="*/ 50633 w 126019"/>
                <a:gd name="connsiteY21" fmla="*/ 93041 h 111692"/>
                <a:gd name="connsiteX22" fmla="*/ 77962 w 126019"/>
                <a:gd name="connsiteY22" fmla="*/ 111780 h 111692"/>
                <a:gd name="connsiteX23" fmla="*/ 118451 w 126019"/>
                <a:gd name="connsiteY23" fmla="*/ 73809 h 111692"/>
                <a:gd name="connsiteX24" fmla="*/ 115414 w 126019"/>
                <a:gd name="connsiteY24" fmla="*/ 71344 h 111692"/>
                <a:gd name="connsiteX25" fmla="*/ 112124 w 126019"/>
                <a:gd name="connsiteY25" fmla="*/ 74056 h 111692"/>
                <a:gd name="connsiteX26" fmla="*/ 78469 w 126019"/>
                <a:gd name="connsiteY26" fmla="*/ 106356 h 111692"/>
                <a:gd name="connsiteX27" fmla="*/ 64551 w 126019"/>
                <a:gd name="connsiteY27" fmla="*/ 90083 h 111692"/>
                <a:gd name="connsiteX28" fmla="*/ 68853 w 126019"/>
                <a:gd name="connsiteY28" fmla="*/ 68385 h 111692"/>
                <a:gd name="connsiteX29" fmla="*/ 77456 w 126019"/>
                <a:gd name="connsiteY29" fmla="*/ 34606 h 1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6019" h="111692">
                  <a:moveTo>
                    <a:pt x="77456" y="34606"/>
                  </a:moveTo>
                  <a:cubicBezTo>
                    <a:pt x="78975" y="28195"/>
                    <a:pt x="84795" y="5512"/>
                    <a:pt x="102508" y="5512"/>
                  </a:cubicBezTo>
                  <a:cubicBezTo>
                    <a:pt x="103774" y="5512"/>
                    <a:pt x="109847" y="5512"/>
                    <a:pt x="115161" y="8717"/>
                  </a:cubicBezTo>
                  <a:cubicBezTo>
                    <a:pt x="108076" y="9950"/>
                    <a:pt x="103015" y="16114"/>
                    <a:pt x="103015" y="22031"/>
                  </a:cubicBezTo>
                  <a:cubicBezTo>
                    <a:pt x="103015" y="25976"/>
                    <a:pt x="105798" y="30661"/>
                    <a:pt x="112630" y="30661"/>
                  </a:cubicBezTo>
                  <a:cubicBezTo>
                    <a:pt x="118198" y="30661"/>
                    <a:pt x="126295" y="26223"/>
                    <a:pt x="126295" y="16360"/>
                  </a:cubicBezTo>
                  <a:cubicBezTo>
                    <a:pt x="126295" y="3539"/>
                    <a:pt x="111365" y="87"/>
                    <a:pt x="102761" y="87"/>
                  </a:cubicBezTo>
                  <a:cubicBezTo>
                    <a:pt x="88085" y="87"/>
                    <a:pt x="79228" y="13155"/>
                    <a:pt x="76191" y="18826"/>
                  </a:cubicBezTo>
                  <a:cubicBezTo>
                    <a:pt x="69865" y="2553"/>
                    <a:pt x="56200" y="87"/>
                    <a:pt x="48862" y="87"/>
                  </a:cubicBezTo>
                  <a:cubicBezTo>
                    <a:pt x="22544" y="87"/>
                    <a:pt x="8120" y="31894"/>
                    <a:pt x="8120" y="38058"/>
                  </a:cubicBezTo>
                  <a:cubicBezTo>
                    <a:pt x="8120" y="40523"/>
                    <a:pt x="10651" y="40523"/>
                    <a:pt x="11157" y="40523"/>
                  </a:cubicBezTo>
                  <a:cubicBezTo>
                    <a:pt x="13181" y="40523"/>
                    <a:pt x="13941" y="40030"/>
                    <a:pt x="14447" y="37811"/>
                  </a:cubicBezTo>
                  <a:cubicBezTo>
                    <a:pt x="23050" y="11676"/>
                    <a:pt x="39752" y="5512"/>
                    <a:pt x="48356" y="5512"/>
                  </a:cubicBezTo>
                  <a:cubicBezTo>
                    <a:pt x="53163" y="5512"/>
                    <a:pt x="62020" y="7731"/>
                    <a:pt x="62020" y="22031"/>
                  </a:cubicBezTo>
                  <a:cubicBezTo>
                    <a:pt x="62020" y="29675"/>
                    <a:pt x="57718" y="46194"/>
                    <a:pt x="48356" y="80713"/>
                  </a:cubicBezTo>
                  <a:cubicBezTo>
                    <a:pt x="44307" y="96000"/>
                    <a:pt x="35450" y="106356"/>
                    <a:pt x="24316" y="106356"/>
                  </a:cubicBezTo>
                  <a:cubicBezTo>
                    <a:pt x="22797" y="106356"/>
                    <a:pt x="16977" y="106356"/>
                    <a:pt x="11663" y="103150"/>
                  </a:cubicBezTo>
                  <a:cubicBezTo>
                    <a:pt x="17989" y="101918"/>
                    <a:pt x="23556" y="96740"/>
                    <a:pt x="23556" y="89836"/>
                  </a:cubicBezTo>
                  <a:cubicBezTo>
                    <a:pt x="23556" y="83179"/>
                    <a:pt x="17989" y="81206"/>
                    <a:pt x="14194" y="81206"/>
                  </a:cubicBezTo>
                  <a:cubicBezTo>
                    <a:pt x="6602" y="81206"/>
                    <a:pt x="276" y="87617"/>
                    <a:pt x="276" y="95507"/>
                  </a:cubicBezTo>
                  <a:cubicBezTo>
                    <a:pt x="276" y="106849"/>
                    <a:pt x="12928" y="111780"/>
                    <a:pt x="24063" y="111780"/>
                  </a:cubicBezTo>
                  <a:cubicBezTo>
                    <a:pt x="40764" y="111780"/>
                    <a:pt x="49874" y="94521"/>
                    <a:pt x="50633" y="93041"/>
                  </a:cubicBezTo>
                  <a:cubicBezTo>
                    <a:pt x="53670" y="102164"/>
                    <a:pt x="62779" y="111780"/>
                    <a:pt x="77962" y="111780"/>
                  </a:cubicBezTo>
                  <a:cubicBezTo>
                    <a:pt x="104027" y="111780"/>
                    <a:pt x="118451" y="79973"/>
                    <a:pt x="118451" y="73809"/>
                  </a:cubicBezTo>
                  <a:cubicBezTo>
                    <a:pt x="118451" y="71344"/>
                    <a:pt x="116173" y="71344"/>
                    <a:pt x="115414" y="71344"/>
                  </a:cubicBezTo>
                  <a:cubicBezTo>
                    <a:pt x="113137" y="71344"/>
                    <a:pt x="112630" y="72330"/>
                    <a:pt x="112124" y="74056"/>
                  </a:cubicBezTo>
                  <a:cubicBezTo>
                    <a:pt x="103774" y="100438"/>
                    <a:pt x="86566" y="106356"/>
                    <a:pt x="78469" y="106356"/>
                  </a:cubicBezTo>
                  <a:cubicBezTo>
                    <a:pt x="68600" y="106356"/>
                    <a:pt x="64551" y="98466"/>
                    <a:pt x="64551" y="90083"/>
                  </a:cubicBezTo>
                  <a:cubicBezTo>
                    <a:pt x="64551" y="84658"/>
                    <a:pt x="66069" y="79234"/>
                    <a:pt x="68853" y="68385"/>
                  </a:cubicBezTo>
                  <a:lnTo>
                    <a:pt x="77456" y="34606"/>
                  </a:lnTo>
                  <a:close/>
                </a:path>
              </a:pathLst>
            </a:custGeom>
            <a:solidFill>
              <a:srgbClr val="000000"/>
            </a:solidFill>
            <a:ln w="25374" cap="flat">
              <a:noFill/>
              <a:prstDash val="solid"/>
              <a:miter/>
            </a:ln>
          </p:spPr>
          <p:txBody>
            <a:bodyPr rtlCol="0" anchor="ctr"/>
            <a:lstStyle/>
            <a:p>
              <a:endParaRPr lang="en-CN"/>
            </a:p>
          </p:txBody>
        </p:sp>
        <p:sp>
          <p:nvSpPr>
            <p:cNvPr id="55" name="Freeform 54">
              <a:extLst>
                <a:ext uri="{FF2B5EF4-FFF2-40B4-BE49-F238E27FC236}">
                  <a16:creationId xmlns:a16="http://schemas.microsoft.com/office/drawing/2014/main" id="{383A35C2-B741-9CB4-24F3-F8D48406C237}"/>
                </a:ext>
              </a:extLst>
            </p:cNvPr>
            <p:cNvSpPr/>
            <p:nvPr>
              <p:custDataLst>
                <p:tags r:id="rId45"/>
              </p:custDataLst>
            </p:nvPr>
          </p:nvSpPr>
          <p:spPr>
            <a:xfrm>
              <a:off x="7031339" y="6202472"/>
              <a:ext cx="58707" cy="246562"/>
            </a:xfrm>
            <a:custGeom>
              <a:avLst/>
              <a:gdLst>
                <a:gd name="connsiteX0" fmla="*/ 58989 w 58707"/>
                <a:gd name="connsiteY0" fmla="*/ 123368 h 246562"/>
                <a:gd name="connsiteX1" fmla="*/ 42288 w 58707"/>
                <a:gd name="connsiteY1" fmla="*/ 46441 h 246562"/>
                <a:gd name="connsiteX2" fmla="*/ 2812 w 58707"/>
                <a:gd name="connsiteY2" fmla="*/ 87 h 246562"/>
                <a:gd name="connsiteX3" fmla="*/ 282 w 58707"/>
                <a:gd name="connsiteY3" fmla="*/ 2553 h 246562"/>
                <a:gd name="connsiteX4" fmla="*/ 5090 w 58707"/>
                <a:gd name="connsiteY4" fmla="*/ 8224 h 246562"/>
                <a:gd name="connsiteX5" fmla="*/ 44312 w 58707"/>
                <a:gd name="connsiteY5" fmla="*/ 123368 h 246562"/>
                <a:gd name="connsiteX6" fmla="*/ 3571 w 58707"/>
                <a:gd name="connsiteY6" fmla="*/ 239993 h 246562"/>
                <a:gd name="connsiteX7" fmla="*/ 282 w 58707"/>
                <a:gd name="connsiteY7" fmla="*/ 244184 h 246562"/>
                <a:gd name="connsiteX8" fmla="*/ 2812 w 58707"/>
                <a:gd name="connsiteY8" fmla="*/ 246650 h 246562"/>
                <a:gd name="connsiteX9" fmla="*/ 43047 w 58707"/>
                <a:gd name="connsiteY9" fmla="*/ 198570 h 246562"/>
                <a:gd name="connsiteX10" fmla="*/ 58989 w 58707"/>
                <a:gd name="connsiteY10" fmla="*/ 123368 h 24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562">
                  <a:moveTo>
                    <a:pt x="58989" y="123368"/>
                  </a:moveTo>
                  <a:cubicBezTo>
                    <a:pt x="58989" y="104137"/>
                    <a:pt x="56206" y="74303"/>
                    <a:pt x="42288" y="46441"/>
                  </a:cubicBezTo>
                  <a:cubicBezTo>
                    <a:pt x="27105" y="16114"/>
                    <a:pt x="5343" y="87"/>
                    <a:pt x="2812" y="87"/>
                  </a:cubicBezTo>
                  <a:cubicBezTo>
                    <a:pt x="1294" y="87"/>
                    <a:pt x="282" y="1073"/>
                    <a:pt x="282" y="2553"/>
                  </a:cubicBezTo>
                  <a:cubicBezTo>
                    <a:pt x="282" y="3292"/>
                    <a:pt x="282" y="3786"/>
                    <a:pt x="5090" y="8224"/>
                  </a:cubicBezTo>
                  <a:cubicBezTo>
                    <a:pt x="29888" y="32633"/>
                    <a:pt x="44312" y="71837"/>
                    <a:pt x="44312" y="123368"/>
                  </a:cubicBezTo>
                  <a:cubicBezTo>
                    <a:pt x="44312" y="165531"/>
                    <a:pt x="34950" y="208926"/>
                    <a:pt x="3571" y="239993"/>
                  </a:cubicBezTo>
                  <a:cubicBezTo>
                    <a:pt x="282" y="242951"/>
                    <a:pt x="282" y="243444"/>
                    <a:pt x="282" y="244184"/>
                  </a:cubicBezTo>
                  <a:cubicBezTo>
                    <a:pt x="282" y="245663"/>
                    <a:pt x="1294" y="246650"/>
                    <a:pt x="2812" y="246650"/>
                  </a:cubicBezTo>
                  <a:cubicBezTo>
                    <a:pt x="5343" y="246650"/>
                    <a:pt x="28117" y="229883"/>
                    <a:pt x="43047" y="198570"/>
                  </a:cubicBezTo>
                  <a:cubicBezTo>
                    <a:pt x="55953" y="171448"/>
                    <a:pt x="58989" y="144080"/>
                    <a:pt x="58989" y="123368"/>
                  </a:cubicBezTo>
                  <a:close/>
                </a:path>
              </a:pathLst>
            </a:custGeom>
            <a:solidFill>
              <a:srgbClr val="000000"/>
            </a:solidFill>
            <a:ln w="25374" cap="flat">
              <a:noFill/>
              <a:prstDash val="solid"/>
              <a:miter/>
            </a:ln>
          </p:spPr>
          <p:txBody>
            <a:bodyPr rtlCol="0" anchor="ctr"/>
            <a:lstStyle/>
            <a:p>
              <a:endParaRPr lang="en-CN"/>
            </a:p>
          </p:txBody>
        </p:sp>
        <p:sp>
          <p:nvSpPr>
            <p:cNvPr id="56" name="Freeform 55">
              <a:extLst>
                <a:ext uri="{FF2B5EF4-FFF2-40B4-BE49-F238E27FC236}">
                  <a16:creationId xmlns:a16="http://schemas.microsoft.com/office/drawing/2014/main" id="{0B67DF3A-C96C-BA2F-D0B2-D79CE94708E6}"/>
                </a:ext>
              </a:extLst>
            </p:cNvPr>
            <p:cNvSpPr/>
            <p:nvPr>
              <p:custDataLst>
                <p:tags r:id="rId46"/>
              </p:custDataLst>
            </p:nvPr>
          </p:nvSpPr>
          <p:spPr>
            <a:xfrm>
              <a:off x="6484891" y="6487624"/>
              <a:ext cx="630431" cy="9861"/>
            </a:xfrm>
            <a:custGeom>
              <a:avLst/>
              <a:gdLst>
                <a:gd name="connsiteX0" fmla="*/ 0 w 630431"/>
                <a:gd name="connsiteY0" fmla="*/ 0 h 9861"/>
                <a:gd name="connsiteX1" fmla="*/ 630432 w 630431"/>
                <a:gd name="connsiteY1" fmla="*/ 0 h 9861"/>
                <a:gd name="connsiteX2" fmla="*/ 630432 w 630431"/>
                <a:gd name="connsiteY2" fmla="*/ 9862 h 9861"/>
                <a:gd name="connsiteX3" fmla="*/ 0 w 630431"/>
                <a:gd name="connsiteY3" fmla="*/ 9862 h 9861"/>
              </a:gdLst>
              <a:ahLst/>
              <a:cxnLst>
                <a:cxn ang="0">
                  <a:pos x="connsiteX0" y="connsiteY0"/>
                </a:cxn>
                <a:cxn ang="0">
                  <a:pos x="connsiteX1" y="connsiteY1"/>
                </a:cxn>
                <a:cxn ang="0">
                  <a:pos x="connsiteX2" y="connsiteY2"/>
                </a:cxn>
                <a:cxn ang="0">
                  <a:pos x="connsiteX3" y="connsiteY3"/>
                </a:cxn>
              </a:cxnLst>
              <a:rect l="l" t="t" r="r" b="b"/>
              <a:pathLst>
                <a:path w="630431" h="9861">
                  <a:moveTo>
                    <a:pt x="0" y="0"/>
                  </a:moveTo>
                  <a:lnTo>
                    <a:pt x="630432" y="0"/>
                  </a:lnTo>
                  <a:lnTo>
                    <a:pt x="630432" y="9862"/>
                  </a:lnTo>
                  <a:lnTo>
                    <a:pt x="0" y="9862"/>
                  </a:lnTo>
                  <a:close/>
                </a:path>
              </a:pathLst>
            </a:custGeom>
            <a:solidFill>
              <a:srgbClr val="000000"/>
            </a:solidFill>
            <a:ln w="25374" cap="flat">
              <a:noFill/>
              <a:prstDash val="solid"/>
              <a:miter/>
            </a:ln>
          </p:spPr>
          <p:txBody>
            <a:bodyPr rtlCol="0" anchor="ctr"/>
            <a:lstStyle/>
            <a:p>
              <a:endParaRPr lang="en-CN"/>
            </a:p>
          </p:txBody>
        </p:sp>
        <p:sp>
          <p:nvSpPr>
            <p:cNvPr id="57" name="Freeform 56">
              <a:extLst>
                <a:ext uri="{FF2B5EF4-FFF2-40B4-BE49-F238E27FC236}">
                  <a16:creationId xmlns:a16="http://schemas.microsoft.com/office/drawing/2014/main" id="{A2E56331-E479-AACF-747C-B159C5FE8B8E}"/>
                </a:ext>
              </a:extLst>
            </p:cNvPr>
            <p:cNvSpPr/>
            <p:nvPr>
              <p:custDataLst>
                <p:tags r:id="rId47"/>
              </p:custDataLst>
            </p:nvPr>
          </p:nvSpPr>
          <p:spPr>
            <a:xfrm>
              <a:off x="6584252" y="6614344"/>
              <a:ext cx="132092" cy="156813"/>
            </a:xfrm>
            <a:custGeom>
              <a:avLst/>
              <a:gdLst>
                <a:gd name="connsiteX0" fmla="*/ 19750 w 132092"/>
                <a:gd name="connsiteY0" fmla="*/ 139162 h 156813"/>
                <a:gd name="connsiteX1" fmla="*/ 6085 w 132092"/>
                <a:gd name="connsiteY1" fmla="*/ 149271 h 156813"/>
                <a:gd name="connsiteX2" fmla="*/ 265 w 132092"/>
                <a:gd name="connsiteY2" fmla="*/ 153956 h 156813"/>
                <a:gd name="connsiteX3" fmla="*/ 3554 w 132092"/>
                <a:gd name="connsiteY3" fmla="*/ 156915 h 156813"/>
                <a:gd name="connsiteX4" fmla="*/ 24811 w 132092"/>
                <a:gd name="connsiteY4" fmla="*/ 156175 h 156813"/>
                <a:gd name="connsiteX5" fmla="*/ 49863 w 132092"/>
                <a:gd name="connsiteY5" fmla="*/ 156915 h 156813"/>
                <a:gd name="connsiteX6" fmla="*/ 54418 w 132092"/>
                <a:gd name="connsiteY6" fmla="*/ 151983 h 156813"/>
                <a:gd name="connsiteX7" fmla="*/ 48344 w 132092"/>
                <a:gd name="connsiteY7" fmla="*/ 149271 h 156813"/>
                <a:gd name="connsiteX8" fmla="*/ 35692 w 132092"/>
                <a:gd name="connsiteY8" fmla="*/ 145326 h 156813"/>
                <a:gd name="connsiteX9" fmla="*/ 48091 w 132092"/>
                <a:gd name="connsiteY9" fmla="*/ 96014 h 156813"/>
                <a:gd name="connsiteX10" fmla="*/ 71372 w 132092"/>
                <a:gd name="connsiteY10" fmla="*/ 111794 h 156813"/>
                <a:gd name="connsiteX11" fmla="*/ 132357 w 132092"/>
                <a:gd name="connsiteY11" fmla="*/ 39551 h 156813"/>
                <a:gd name="connsiteX12" fmla="*/ 98702 w 132092"/>
                <a:gd name="connsiteY12" fmla="*/ 101 h 156813"/>
                <a:gd name="connsiteX13" fmla="*/ 65552 w 132092"/>
                <a:gd name="connsiteY13" fmla="*/ 18593 h 156813"/>
                <a:gd name="connsiteX14" fmla="*/ 42777 w 132092"/>
                <a:gd name="connsiteY14" fmla="*/ 101 h 156813"/>
                <a:gd name="connsiteX15" fmla="*/ 24052 w 132092"/>
                <a:gd name="connsiteY15" fmla="*/ 14155 h 156813"/>
                <a:gd name="connsiteX16" fmla="*/ 16207 w 132092"/>
                <a:gd name="connsiteY16" fmla="*/ 38071 h 156813"/>
                <a:gd name="connsiteX17" fmla="*/ 19244 w 132092"/>
                <a:gd name="connsiteY17" fmla="*/ 40537 h 156813"/>
                <a:gd name="connsiteX18" fmla="*/ 23545 w 132092"/>
                <a:gd name="connsiteY18" fmla="*/ 34866 h 156813"/>
                <a:gd name="connsiteX19" fmla="*/ 42018 w 132092"/>
                <a:gd name="connsiteY19" fmla="*/ 5525 h 156813"/>
                <a:gd name="connsiteX20" fmla="*/ 49863 w 132092"/>
                <a:gd name="connsiteY20" fmla="*/ 16867 h 156813"/>
                <a:gd name="connsiteX21" fmla="*/ 48091 w 132092"/>
                <a:gd name="connsiteY21" fmla="*/ 29442 h 156813"/>
                <a:gd name="connsiteX22" fmla="*/ 19750 w 132092"/>
                <a:gd name="connsiteY22" fmla="*/ 139162 h 156813"/>
                <a:gd name="connsiteX23" fmla="*/ 64287 w 132092"/>
                <a:gd name="connsiteY23" fmla="*/ 32154 h 156813"/>
                <a:gd name="connsiteX24" fmla="*/ 77445 w 132092"/>
                <a:gd name="connsiteY24" fmla="*/ 14894 h 156813"/>
                <a:gd name="connsiteX25" fmla="*/ 97943 w 132092"/>
                <a:gd name="connsiteY25" fmla="*/ 5525 h 156813"/>
                <a:gd name="connsiteX26" fmla="*/ 114138 w 132092"/>
                <a:gd name="connsiteY26" fmla="*/ 28702 h 156813"/>
                <a:gd name="connsiteX27" fmla="*/ 101232 w 132092"/>
                <a:gd name="connsiteY27" fmla="*/ 80973 h 156813"/>
                <a:gd name="connsiteX28" fmla="*/ 71119 w 132092"/>
                <a:gd name="connsiteY28" fmla="*/ 106369 h 156813"/>
                <a:gd name="connsiteX29" fmla="*/ 51128 w 132092"/>
                <a:gd name="connsiteY29" fmla="*/ 84425 h 156813"/>
                <a:gd name="connsiteX30" fmla="*/ 51887 w 132092"/>
                <a:gd name="connsiteY30" fmla="*/ 80480 h 156813"/>
                <a:gd name="connsiteX31" fmla="*/ 64287 w 132092"/>
                <a:gd name="connsiteY31" fmla="*/ 32154 h 156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2092" h="156813">
                  <a:moveTo>
                    <a:pt x="19750" y="139162"/>
                  </a:moveTo>
                  <a:cubicBezTo>
                    <a:pt x="17725" y="147545"/>
                    <a:pt x="17219" y="149271"/>
                    <a:pt x="6085" y="149271"/>
                  </a:cubicBezTo>
                  <a:cubicBezTo>
                    <a:pt x="3048" y="149271"/>
                    <a:pt x="265" y="149271"/>
                    <a:pt x="265" y="153956"/>
                  </a:cubicBezTo>
                  <a:cubicBezTo>
                    <a:pt x="265" y="155928"/>
                    <a:pt x="1530" y="156915"/>
                    <a:pt x="3554" y="156915"/>
                  </a:cubicBezTo>
                  <a:cubicBezTo>
                    <a:pt x="10387" y="156915"/>
                    <a:pt x="17725" y="156175"/>
                    <a:pt x="24811" y="156175"/>
                  </a:cubicBezTo>
                  <a:cubicBezTo>
                    <a:pt x="33161" y="156175"/>
                    <a:pt x="41765" y="156915"/>
                    <a:pt x="49863" y="156915"/>
                  </a:cubicBezTo>
                  <a:cubicBezTo>
                    <a:pt x="51128" y="156915"/>
                    <a:pt x="54418" y="156915"/>
                    <a:pt x="54418" y="151983"/>
                  </a:cubicBezTo>
                  <a:cubicBezTo>
                    <a:pt x="54418" y="149271"/>
                    <a:pt x="51887" y="149271"/>
                    <a:pt x="48344" y="149271"/>
                  </a:cubicBezTo>
                  <a:cubicBezTo>
                    <a:pt x="35692" y="149271"/>
                    <a:pt x="35692" y="147545"/>
                    <a:pt x="35692" y="145326"/>
                  </a:cubicBezTo>
                  <a:cubicBezTo>
                    <a:pt x="35692" y="142367"/>
                    <a:pt x="46320" y="102178"/>
                    <a:pt x="48091" y="96014"/>
                  </a:cubicBezTo>
                  <a:cubicBezTo>
                    <a:pt x="51381" y="103164"/>
                    <a:pt x="58467" y="111794"/>
                    <a:pt x="71372" y="111794"/>
                  </a:cubicBezTo>
                  <a:cubicBezTo>
                    <a:pt x="100726" y="111794"/>
                    <a:pt x="132357" y="75795"/>
                    <a:pt x="132357" y="39551"/>
                  </a:cubicBezTo>
                  <a:cubicBezTo>
                    <a:pt x="132357" y="16374"/>
                    <a:pt x="117934" y="101"/>
                    <a:pt x="98702" y="101"/>
                  </a:cubicBezTo>
                  <a:cubicBezTo>
                    <a:pt x="86049" y="101"/>
                    <a:pt x="73903" y="8977"/>
                    <a:pt x="65552" y="18593"/>
                  </a:cubicBezTo>
                  <a:cubicBezTo>
                    <a:pt x="63021" y="5279"/>
                    <a:pt x="52140" y="101"/>
                    <a:pt x="42777" y="101"/>
                  </a:cubicBezTo>
                  <a:cubicBezTo>
                    <a:pt x="31137" y="101"/>
                    <a:pt x="26329" y="9717"/>
                    <a:pt x="24052" y="14155"/>
                  </a:cubicBezTo>
                  <a:cubicBezTo>
                    <a:pt x="19497" y="22538"/>
                    <a:pt x="16207" y="37332"/>
                    <a:pt x="16207" y="38071"/>
                  </a:cubicBezTo>
                  <a:cubicBezTo>
                    <a:pt x="16207" y="40537"/>
                    <a:pt x="18738" y="40537"/>
                    <a:pt x="19244" y="40537"/>
                  </a:cubicBezTo>
                  <a:cubicBezTo>
                    <a:pt x="21774" y="40537"/>
                    <a:pt x="22027" y="40290"/>
                    <a:pt x="23545" y="34866"/>
                  </a:cubicBezTo>
                  <a:cubicBezTo>
                    <a:pt x="27847" y="17360"/>
                    <a:pt x="32908" y="5525"/>
                    <a:pt x="42018" y="5525"/>
                  </a:cubicBezTo>
                  <a:cubicBezTo>
                    <a:pt x="46320" y="5525"/>
                    <a:pt x="49863" y="7498"/>
                    <a:pt x="49863" y="16867"/>
                  </a:cubicBezTo>
                  <a:cubicBezTo>
                    <a:pt x="49863" y="22538"/>
                    <a:pt x="49104" y="25250"/>
                    <a:pt x="48091" y="29442"/>
                  </a:cubicBezTo>
                  <a:lnTo>
                    <a:pt x="19750" y="139162"/>
                  </a:lnTo>
                  <a:close/>
                  <a:moveTo>
                    <a:pt x="64287" y="32154"/>
                  </a:moveTo>
                  <a:cubicBezTo>
                    <a:pt x="66058" y="25497"/>
                    <a:pt x="72890" y="18593"/>
                    <a:pt x="77445" y="14894"/>
                  </a:cubicBezTo>
                  <a:cubicBezTo>
                    <a:pt x="86302" y="7251"/>
                    <a:pt x="93641" y="5525"/>
                    <a:pt x="97943" y="5525"/>
                  </a:cubicBezTo>
                  <a:cubicBezTo>
                    <a:pt x="108065" y="5525"/>
                    <a:pt x="114138" y="14155"/>
                    <a:pt x="114138" y="28702"/>
                  </a:cubicBezTo>
                  <a:cubicBezTo>
                    <a:pt x="114138" y="43249"/>
                    <a:pt x="105787" y="71604"/>
                    <a:pt x="101232" y="80973"/>
                  </a:cubicBezTo>
                  <a:cubicBezTo>
                    <a:pt x="92628" y="98233"/>
                    <a:pt x="80482" y="106369"/>
                    <a:pt x="71119" y="106369"/>
                  </a:cubicBezTo>
                  <a:cubicBezTo>
                    <a:pt x="54418" y="106369"/>
                    <a:pt x="51128" y="85905"/>
                    <a:pt x="51128" y="84425"/>
                  </a:cubicBezTo>
                  <a:cubicBezTo>
                    <a:pt x="51128" y="83932"/>
                    <a:pt x="51128" y="83439"/>
                    <a:pt x="51887" y="80480"/>
                  </a:cubicBezTo>
                  <a:lnTo>
                    <a:pt x="64287" y="32154"/>
                  </a:lnTo>
                  <a:close/>
                </a:path>
              </a:pathLst>
            </a:custGeom>
            <a:solidFill>
              <a:srgbClr val="000000"/>
            </a:solidFill>
            <a:ln w="25374" cap="flat">
              <a:noFill/>
              <a:prstDash val="solid"/>
              <a:miter/>
            </a:ln>
          </p:spPr>
          <p:txBody>
            <a:bodyPr rtlCol="0" anchor="ctr"/>
            <a:lstStyle/>
            <a:p>
              <a:endParaRPr lang="en-CN"/>
            </a:p>
          </p:txBody>
        </p:sp>
        <p:sp>
          <p:nvSpPr>
            <p:cNvPr id="58" name="Freeform 57">
              <a:extLst>
                <a:ext uri="{FF2B5EF4-FFF2-40B4-BE49-F238E27FC236}">
                  <a16:creationId xmlns:a16="http://schemas.microsoft.com/office/drawing/2014/main" id="{5BA218B1-8FA6-DEAA-9D09-2BA975002541}"/>
                </a:ext>
              </a:extLst>
            </p:cNvPr>
            <p:cNvSpPr/>
            <p:nvPr>
              <p:custDataLst>
                <p:tags r:id="rId48"/>
              </p:custDataLst>
            </p:nvPr>
          </p:nvSpPr>
          <p:spPr>
            <a:xfrm>
              <a:off x="6744719" y="6538403"/>
              <a:ext cx="58707" cy="246562"/>
            </a:xfrm>
            <a:custGeom>
              <a:avLst/>
              <a:gdLst>
                <a:gd name="connsiteX0" fmla="*/ 58978 w 58707"/>
                <a:gd name="connsiteY0" fmla="*/ 244198 h 246562"/>
                <a:gd name="connsiteX1" fmla="*/ 54676 w 58707"/>
                <a:gd name="connsiteY1" fmla="*/ 238773 h 246562"/>
                <a:gd name="connsiteX2" fmla="*/ 14947 w 58707"/>
                <a:gd name="connsiteY2" fmla="*/ 123382 h 246562"/>
                <a:gd name="connsiteX3" fmla="*/ 55688 w 58707"/>
                <a:gd name="connsiteY3" fmla="*/ 6758 h 246562"/>
                <a:gd name="connsiteX4" fmla="*/ 58978 w 58707"/>
                <a:gd name="connsiteY4" fmla="*/ 2566 h 246562"/>
                <a:gd name="connsiteX5" fmla="*/ 56447 w 58707"/>
                <a:gd name="connsiteY5" fmla="*/ 101 h 246562"/>
                <a:gd name="connsiteX6" fmla="*/ 16212 w 58707"/>
                <a:gd name="connsiteY6" fmla="*/ 48180 h 246562"/>
                <a:gd name="connsiteX7" fmla="*/ 270 w 58707"/>
                <a:gd name="connsiteY7" fmla="*/ 123382 h 246562"/>
                <a:gd name="connsiteX8" fmla="*/ 16971 w 58707"/>
                <a:gd name="connsiteY8" fmla="*/ 200310 h 246562"/>
                <a:gd name="connsiteX9" fmla="*/ 56447 w 58707"/>
                <a:gd name="connsiteY9" fmla="*/ 246663 h 246562"/>
                <a:gd name="connsiteX10" fmla="*/ 58978 w 58707"/>
                <a:gd name="connsiteY10" fmla="*/ 244198 h 24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562">
                  <a:moveTo>
                    <a:pt x="58978" y="244198"/>
                  </a:moveTo>
                  <a:cubicBezTo>
                    <a:pt x="58978" y="243458"/>
                    <a:pt x="58978" y="242965"/>
                    <a:pt x="54676" y="238773"/>
                  </a:cubicBezTo>
                  <a:cubicBezTo>
                    <a:pt x="23044" y="207706"/>
                    <a:pt x="14947" y="161106"/>
                    <a:pt x="14947" y="123382"/>
                  </a:cubicBezTo>
                  <a:cubicBezTo>
                    <a:pt x="14947" y="80480"/>
                    <a:pt x="24563" y="37578"/>
                    <a:pt x="55688" y="6758"/>
                  </a:cubicBezTo>
                  <a:cubicBezTo>
                    <a:pt x="58978" y="3799"/>
                    <a:pt x="58978" y="3306"/>
                    <a:pt x="58978" y="2566"/>
                  </a:cubicBezTo>
                  <a:cubicBezTo>
                    <a:pt x="58978" y="840"/>
                    <a:pt x="57965" y="101"/>
                    <a:pt x="56447" y="101"/>
                  </a:cubicBezTo>
                  <a:cubicBezTo>
                    <a:pt x="53917" y="101"/>
                    <a:pt x="31142" y="16867"/>
                    <a:pt x="16212" y="48180"/>
                  </a:cubicBezTo>
                  <a:cubicBezTo>
                    <a:pt x="3306" y="75302"/>
                    <a:pt x="270" y="102671"/>
                    <a:pt x="270" y="123382"/>
                  </a:cubicBezTo>
                  <a:cubicBezTo>
                    <a:pt x="270" y="142614"/>
                    <a:pt x="3053" y="172448"/>
                    <a:pt x="16971" y="200310"/>
                  </a:cubicBezTo>
                  <a:cubicBezTo>
                    <a:pt x="32154" y="230637"/>
                    <a:pt x="53917" y="246663"/>
                    <a:pt x="56447" y="246663"/>
                  </a:cubicBezTo>
                  <a:cubicBezTo>
                    <a:pt x="57965" y="246663"/>
                    <a:pt x="58978" y="245924"/>
                    <a:pt x="58978" y="244198"/>
                  </a:cubicBezTo>
                  <a:close/>
                </a:path>
              </a:pathLst>
            </a:custGeom>
            <a:solidFill>
              <a:srgbClr val="000000"/>
            </a:solidFill>
            <a:ln w="25374" cap="flat">
              <a:noFill/>
              <a:prstDash val="solid"/>
              <a:miter/>
            </a:ln>
          </p:spPr>
          <p:txBody>
            <a:bodyPr rtlCol="0" anchor="ctr"/>
            <a:lstStyle/>
            <a:p>
              <a:endParaRPr lang="en-CN"/>
            </a:p>
          </p:txBody>
        </p:sp>
        <p:sp>
          <p:nvSpPr>
            <p:cNvPr id="59" name="Freeform 58">
              <a:extLst>
                <a:ext uri="{FF2B5EF4-FFF2-40B4-BE49-F238E27FC236}">
                  <a16:creationId xmlns:a16="http://schemas.microsoft.com/office/drawing/2014/main" id="{2F064BF6-581E-DCFB-9AC4-A652626FE576}"/>
                </a:ext>
              </a:extLst>
            </p:cNvPr>
            <p:cNvSpPr/>
            <p:nvPr>
              <p:custDataLst>
                <p:tags r:id="rId49"/>
              </p:custDataLst>
            </p:nvPr>
          </p:nvSpPr>
          <p:spPr>
            <a:xfrm>
              <a:off x="6823896" y="6568977"/>
              <a:ext cx="77686" cy="157060"/>
            </a:xfrm>
            <a:custGeom>
              <a:avLst/>
              <a:gdLst>
                <a:gd name="connsiteX0" fmla="*/ 46582 w 77686"/>
                <a:gd name="connsiteY0" fmla="*/ 55824 h 157060"/>
                <a:gd name="connsiteX1" fmla="*/ 70369 w 77686"/>
                <a:gd name="connsiteY1" fmla="*/ 55824 h 157060"/>
                <a:gd name="connsiteX2" fmla="*/ 77960 w 77686"/>
                <a:gd name="connsiteY2" fmla="*/ 50893 h 157060"/>
                <a:gd name="connsiteX3" fmla="*/ 70875 w 77686"/>
                <a:gd name="connsiteY3" fmla="*/ 48180 h 157060"/>
                <a:gd name="connsiteX4" fmla="*/ 48606 w 77686"/>
                <a:gd name="connsiteY4" fmla="*/ 48180 h 157060"/>
                <a:gd name="connsiteX5" fmla="*/ 58982 w 77686"/>
                <a:gd name="connsiteY5" fmla="*/ 6758 h 157060"/>
                <a:gd name="connsiteX6" fmla="*/ 51643 w 77686"/>
                <a:gd name="connsiteY6" fmla="*/ 101 h 157060"/>
                <a:gd name="connsiteX7" fmla="*/ 41521 w 77686"/>
                <a:gd name="connsiteY7" fmla="*/ 8977 h 157060"/>
                <a:gd name="connsiteX8" fmla="*/ 31652 w 77686"/>
                <a:gd name="connsiteY8" fmla="*/ 48180 h 157060"/>
                <a:gd name="connsiteX9" fmla="*/ 7865 w 77686"/>
                <a:gd name="connsiteY9" fmla="*/ 48180 h 157060"/>
                <a:gd name="connsiteX10" fmla="*/ 274 w 77686"/>
                <a:gd name="connsiteY10" fmla="*/ 52865 h 157060"/>
                <a:gd name="connsiteX11" fmla="*/ 7359 w 77686"/>
                <a:gd name="connsiteY11" fmla="*/ 55824 h 157060"/>
                <a:gd name="connsiteX12" fmla="*/ 29628 w 77686"/>
                <a:gd name="connsiteY12" fmla="*/ 55824 h 157060"/>
                <a:gd name="connsiteX13" fmla="*/ 10396 w 77686"/>
                <a:gd name="connsiteY13" fmla="*/ 134477 h 157060"/>
                <a:gd name="connsiteX14" fmla="*/ 33676 w 77686"/>
                <a:gd name="connsiteY14" fmla="*/ 157161 h 157060"/>
                <a:gd name="connsiteX15" fmla="*/ 73912 w 77686"/>
                <a:gd name="connsiteY15" fmla="*/ 119190 h 157060"/>
                <a:gd name="connsiteX16" fmla="*/ 70875 w 77686"/>
                <a:gd name="connsiteY16" fmla="*/ 116725 h 157060"/>
                <a:gd name="connsiteX17" fmla="*/ 67079 w 77686"/>
                <a:gd name="connsiteY17" fmla="*/ 120177 h 157060"/>
                <a:gd name="connsiteX18" fmla="*/ 34183 w 77686"/>
                <a:gd name="connsiteY18" fmla="*/ 151737 h 157060"/>
                <a:gd name="connsiteX19" fmla="*/ 26338 w 77686"/>
                <a:gd name="connsiteY19" fmla="*/ 140395 h 157060"/>
                <a:gd name="connsiteX20" fmla="*/ 27856 w 77686"/>
                <a:gd name="connsiteY20" fmla="*/ 128560 h 157060"/>
                <a:gd name="connsiteX21" fmla="*/ 46582 w 77686"/>
                <a:gd name="connsiteY21" fmla="*/ 55824 h 157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57060">
                  <a:moveTo>
                    <a:pt x="46582" y="55824"/>
                  </a:moveTo>
                  <a:lnTo>
                    <a:pt x="70369" y="55824"/>
                  </a:lnTo>
                  <a:cubicBezTo>
                    <a:pt x="75430" y="55824"/>
                    <a:pt x="77960" y="55824"/>
                    <a:pt x="77960" y="50893"/>
                  </a:cubicBezTo>
                  <a:cubicBezTo>
                    <a:pt x="77960" y="48180"/>
                    <a:pt x="75430" y="48180"/>
                    <a:pt x="70875" y="48180"/>
                  </a:cubicBezTo>
                  <a:lnTo>
                    <a:pt x="48606" y="48180"/>
                  </a:lnTo>
                  <a:cubicBezTo>
                    <a:pt x="57716" y="13169"/>
                    <a:pt x="58982" y="8237"/>
                    <a:pt x="58982" y="6758"/>
                  </a:cubicBezTo>
                  <a:cubicBezTo>
                    <a:pt x="58982" y="2566"/>
                    <a:pt x="55945" y="101"/>
                    <a:pt x="51643" y="101"/>
                  </a:cubicBezTo>
                  <a:cubicBezTo>
                    <a:pt x="50884" y="101"/>
                    <a:pt x="43798" y="347"/>
                    <a:pt x="41521" y="8977"/>
                  </a:cubicBezTo>
                  <a:lnTo>
                    <a:pt x="31652" y="48180"/>
                  </a:lnTo>
                  <a:lnTo>
                    <a:pt x="7865" y="48180"/>
                  </a:lnTo>
                  <a:cubicBezTo>
                    <a:pt x="2804" y="48180"/>
                    <a:pt x="274" y="48180"/>
                    <a:pt x="274" y="52865"/>
                  </a:cubicBezTo>
                  <a:cubicBezTo>
                    <a:pt x="274" y="55824"/>
                    <a:pt x="2298" y="55824"/>
                    <a:pt x="7359" y="55824"/>
                  </a:cubicBezTo>
                  <a:lnTo>
                    <a:pt x="29628" y="55824"/>
                  </a:lnTo>
                  <a:cubicBezTo>
                    <a:pt x="11408" y="125848"/>
                    <a:pt x="10396" y="130039"/>
                    <a:pt x="10396" y="134477"/>
                  </a:cubicBezTo>
                  <a:cubicBezTo>
                    <a:pt x="10396" y="147792"/>
                    <a:pt x="20012" y="157161"/>
                    <a:pt x="33676" y="157161"/>
                  </a:cubicBezTo>
                  <a:cubicBezTo>
                    <a:pt x="59488" y="157161"/>
                    <a:pt x="73912" y="121163"/>
                    <a:pt x="73912" y="119190"/>
                  </a:cubicBezTo>
                  <a:cubicBezTo>
                    <a:pt x="73912" y="116725"/>
                    <a:pt x="71887" y="116725"/>
                    <a:pt x="70875" y="116725"/>
                  </a:cubicBezTo>
                  <a:cubicBezTo>
                    <a:pt x="68597" y="116725"/>
                    <a:pt x="68344" y="117465"/>
                    <a:pt x="67079" y="120177"/>
                  </a:cubicBezTo>
                  <a:cubicBezTo>
                    <a:pt x="56198" y="145819"/>
                    <a:pt x="42786" y="151737"/>
                    <a:pt x="34183" y="151737"/>
                  </a:cubicBezTo>
                  <a:cubicBezTo>
                    <a:pt x="28868" y="151737"/>
                    <a:pt x="26338" y="148531"/>
                    <a:pt x="26338" y="140395"/>
                  </a:cubicBezTo>
                  <a:cubicBezTo>
                    <a:pt x="26338" y="134477"/>
                    <a:pt x="26844" y="132751"/>
                    <a:pt x="27856" y="128560"/>
                  </a:cubicBezTo>
                  <a:lnTo>
                    <a:pt x="46582" y="55824"/>
                  </a:lnTo>
                  <a:close/>
                </a:path>
              </a:pathLst>
            </a:custGeom>
            <a:solidFill>
              <a:srgbClr val="000000"/>
            </a:solidFill>
            <a:ln w="25374" cap="flat">
              <a:noFill/>
              <a:prstDash val="solid"/>
              <a:miter/>
            </a:ln>
          </p:spPr>
          <p:txBody>
            <a:bodyPr rtlCol="0" anchor="ctr"/>
            <a:lstStyle/>
            <a:p>
              <a:endParaRPr lang="en-CN"/>
            </a:p>
          </p:txBody>
        </p:sp>
        <p:sp>
          <p:nvSpPr>
            <p:cNvPr id="60" name="Freeform 59">
              <a:extLst>
                <a:ext uri="{FF2B5EF4-FFF2-40B4-BE49-F238E27FC236}">
                  <a16:creationId xmlns:a16="http://schemas.microsoft.com/office/drawing/2014/main" id="{5D5F1B0B-2617-4B2F-5BFD-BC85A15665FB}"/>
                </a:ext>
              </a:extLst>
            </p:cNvPr>
            <p:cNvSpPr/>
            <p:nvPr>
              <p:custDataLst>
                <p:tags r:id="rId50"/>
              </p:custDataLst>
            </p:nvPr>
          </p:nvSpPr>
          <p:spPr>
            <a:xfrm>
              <a:off x="6923880" y="6538403"/>
              <a:ext cx="58707" cy="246562"/>
            </a:xfrm>
            <a:custGeom>
              <a:avLst/>
              <a:gdLst>
                <a:gd name="connsiteX0" fmla="*/ 58985 w 58707"/>
                <a:gd name="connsiteY0" fmla="*/ 123382 h 246562"/>
                <a:gd name="connsiteX1" fmla="*/ 42284 w 58707"/>
                <a:gd name="connsiteY1" fmla="*/ 46455 h 246562"/>
                <a:gd name="connsiteX2" fmla="*/ 2808 w 58707"/>
                <a:gd name="connsiteY2" fmla="*/ 101 h 246562"/>
                <a:gd name="connsiteX3" fmla="*/ 277 w 58707"/>
                <a:gd name="connsiteY3" fmla="*/ 2566 h 246562"/>
                <a:gd name="connsiteX4" fmla="*/ 5085 w 58707"/>
                <a:gd name="connsiteY4" fmla="*/ 8237 h 246562"/>
                <a:gd name="connsiteX5" fmla="*/ 44308 w 58707"/>
                <a:gd name="connsiteY5" fmla="*/ 123382 h 246562"/>
                <a:gd name="connsiteX6" fmla="*/ 3567 w 58707"/>
                <a:gd name="connsiteY6" fmla="*/ 240006 h 246562"/>
                <a:gd name="connsiteX7" fmla="*/ 277 w 58707"/>
                <a:gd name="connsiteY7" fmla="*/ 244198 h 246562"/>
                <a:gd name="connsiteX8" fmla="*/ 2808 w 58707"/>
                <a:gd name="connsiteY8" fmla="*/ 246663 h 246562"/>
                <a:gd name="connsiteX9" fmla="*/ 43043 w 58707"/>
                <a:gd name="connsiteY9" fmla="*/ 198584 h 246562"/>
                <a:gd name="connsiteX10" fmla="*/ 58985 w 58707"/>
                <a:gd name="connsiteY10" fmla="*/ 123382 h 246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46562">
                  <a:moveTo>
                    <a:pt x="58985" y="123382"/>
                  </a:moveTo>
                  <a:cubicBezTo>
                    <a:pt x="58985" y="104150"/>
                    <a:pt x="56202" y="74316"/>
                    <a:pt x="42284" y="46455"/>
                  </a:cubicBezTo>
                  <a:cubicBezTo>
                    <a:pt x="27101" y="16127"/>
                    <a:pt x="5338" y="101"/>
                    <a:pt x="2808" y="101"/>
                  </a:cubicBezTo>
                  <a:cubicBezTo>
                    <a:pt x="1289" y="101"/>
                    <a:pt x="277" y="1087"/>
                    <a:pt x="277" y="2566"/>
                  </a:cubicBezTo>
                  <a:cubicBezTo>
                    <a:pt x="277" y="3306"/>
                    <a:pt x="277" y="3799"/>
                    <a:pt x="5085" y="8237"/>
                  </a:cubicBezTo>
                  <a:cubicBezTo>
                    <a:pt x="29884" y="32647"/>
                    <a:pt x="44308" y="71850"/>
                    <a:pt x="44308" y="123382"/>
                  </a:cubicBezTo>
                  <a:cubicBezTo>
                    <a:pt x="44308" y="165544"/>
                    <a:pt x="34945" y="208939"/>
                    <a:pt x="3567" y="240006"/>
                  </a:cubicBezTo>
                  <a:cubicBezTo>
                    <a:pt x="277" y="242965"/>
                    <a:pt x="277" y="243458"/>
                    <a:pt x="277" y="244198"/>
                  </a:cubicBezTo>
                  <a:cubicBezTo>
                    <a:pt x="277" y="245677"/>
                    <a:pt x="1289" y="246663"/>
                    <a:pt x="2808" y="246663"/>
                  </a:cubicBezTo>
                  <a:cubicBezTo>
                    <a:pt x="5338" y="246663"/>
                    <a:pt x="28113" y="229897"/>
                    <a:pt x="43043" y="198584"/>
                  </a:cubicBezTo>
                  <a:cubicBezTo>
                    <a:pt x="55949" y="171462"/>
                    <a:pt x="58985" y="144093"/>
                    <a:pt x="58985" y="123382"/>
                  </a:cubicBezTo>
                  <a:close/>
                </a:path>
              </a:pathLst>
            </a:custGeom>
            <a:solidFill>
              <a:srgbClr val="000000"/>
            </a:solidFill>
            <a:ln w="25374" cap="flat">
              <a:noFill/>
              <a:prstDash val="solid"/>
              <a:miter/>
            </a:ln>
          </p:spPr>
          <p:txBody>
            <a:bodyPr rtlCol="0" anchor="ctr"/>
            <a:lstStyle/>
            <a:p>
              <a:endParaRPr lang="en-CN"/>
            </a:p>
          </p:txBody>
        </p:sp>
        <p:sp>
          <p:nvSpPr>
            <p:cNvPr id="61" name="Freeform 60">
              <a:extLst>
                <a:ext uri="{FF2B5EF4-FFF2-40B4-BE49-F238E27FC236}">
                  <a16:creationId xmlns:a16="http://schemas.microsoft.com/office/drawing/2014/main" id="{42B14FB3-C444-8BDB-1B16-B3047F22ED55}"/>
                </a:ext>
              </a:extLst>
            </p:cNvPr>
            <p:cNvSpPr/>
            <p:nvPr>
              <p:custDataLst>
                <p:tags r:id="rId51"/>
              </p:custDataLst>
            </p:nvPr>
          </p:nvSpPr>
          <p:spPr>
            <a:xfrm>
              <a:off x="7155811" y="6383081"/>
              <a:ext cx="120452" cy="173826"/>
            </a:xfrm>
            <a:custGeom>
              <a:avLst/>
              <a:gdLst>
                <a:gd name="connsiteX0" fmla="*/ 120739 w 120452"/>
                <a:gd name="connsiteY0" fmla="*/ 2806 h 173826"/>
                <a:gd name="connsiteX1" fmla="*/ 117449 w 120452"/>
                <a:gd name="connsiteY1" fmla="*/ 94 h 173826"/>
                <a:gd name="connsiteX2" fmla="*/ 85312 w 120452"/>
                <a:gd name="connsiteY2" fmla="*/ 2806 h 173826"/>
                <a:gd name="connsiteX3" fmla="*/ 81769 w 120452"/>
                <a:gd name="connsiteY3" fmla="*/ 7491 h 173826"/>
                <a:gd name="connsiteX4" fmla="*/ 87842 w 120452"/>
                <a:gd name="connsiteY4" fmla="*/ 10450 h 173826"/>
                <a:gd name="connsiteX5" fmla="*/ 100495 w 120452"/>
                <a:gd name="connsiteY5" fmla="*/ 14641 h 173826"/>
                <a:gd name="connsiteX6" fmla="*/ 99736 w 120452"/>
                <a:gd name="connsiteY6" fmla="*/ 19572 h 173826"/>
                <a:gd name="connsiteX7" fmla="*/ 84553 w 120452"/>
                <a:gd name="connsiteY7" fmla="*/ 78008 h 173826"/>
                <a:gd name="connsiteX8" fmla="*/ 61272 w 120452"/>
                <a:gd name="connsiteY8" fmla="*/ 62228 h 173826"/>
                <a:gd name="connsiteX9" fmla="*/ 287 w 120452"/>
                <a:gd name="connsiteY9" fmla="*/ 134471 h 173826"/>
                <a:gd name="connsiteX10" fmla="*/ 33942 w 120452"/>
                <a:gd name="connsiteY10" fmla="*/ 173921 h 173826"/>
                <a:gd name="connsiteX11" fmla="*/ 66839 w 120452"/>
                <a:gd name="connsiteY11" fmla="*/ 155428 h 173826"/>
                <a:gd name="connsiteX12" fmla="*/ 89867 w 120452"/>
                <a:gd name="connsiteY12" fmla="*/ 173921 h 173826"/>
                <a:gd name="connsiteX13" fmla="*/ 108592 w 120452"/>
                <a:gd name="connsiteY13" fmla="*/ 160360 h 173826"/>
                <a:gd name="connsiteX14" fmla="*/ 116184 w 120452"/>
                <a:gd name="connsiteY14" fmla="*/ 135950 h 173826"/>
                <a:gd name="connsiteX15" fmla="*/ 113147 w 120452"/>
                <a:gd name="connsiteY15" fmla="*/ 133484 h 173826"/>
                <a:gd name="connsiteX16" fmla="*/ 109605 w 120452"/>
                <a:gd name="connsiteY16" fmla="*/ 137922 h 173826"/>
                <a:gd name="connsiteX17" fmla="*/ 90373 w 120452"/>
                <a:gd name="connsiteY17" fmla="*/ 168496 h 173826"/>
                <a:gd name="connsiteX18" fmla="*/ 82781 w 120452"/>
                <a:gd name="connsiteY18" fmla="*/ 157154 h 173826"/>
                <a:gd name="connsiteX19" fmla="*/ 84300 w 120452"/>
                <a:gd name="connsiteY19" fmla="*/ 145319 h 173826"/>
                <a:gd name="connsiteX20" fmla="*/ 120739 w 120452"/>
                <a:gd name="connsiteY20" fmla="*/ 2806 h 173826"/>
                <a:gd name="connsiteX21" fmla="*/ 68104 w 120452"/>
                <a:gd name="connsiteY21" fmla="*/ 141867 h 173826"/>
                <a:gd name="connsiteX22" fmla="*/ 63043 w 120452"/>
                <a:gd name="connsiteY22" fmla="*/ 150990 h 173826"/>
                <a:gd name="connsiteX23" fmla="*/ 34448 w 120452"/>
                <a:gd name="connsiteY23" fmla="*/ 168496 h 173826"/>
                <a:gd name="connsiteX24" fmla="*/ 18253 w 120452"/>
                <a:gd name="connsiteY24" fmla="*/ 145319 h 173826"/>
                <a:gd name="connsiteX25" fmla="*/ 32171 w 120452"/>
                <a:gd name="connsiteY25" fmla="*/ 91322 h 173826"/>
                <a:gd name="connsiteX26" fmla="*/ 61525 w 120452"/>
                <a:gd name="connsiteY26" fmla="*/ 67652 h 173826"/>
                <a:gd name="connsiteX27" fmla="*/ 81516 w 120452"/>
                <a:gd name="connsiteY27" fmla="*/ 89350 h 173826"/>
                <a:gd name="connsiteX28" fmla="*/ 80757 w 120452"/>
                <a:gd name="connsiteY28" fmla="*/ 93541 h 173826"/>
                <a:gd name="connsiteX29" fmla="*/ 68104 w 120452"/>
                <a:gd name="connsiteY29" fmla="*/ 141867 h 17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0452" h="173826">
                  <a:moveTo>
                    <a:pt x="120739" y="2806"/>
                  </a:moveTo>
                  <a:cubicBezTo>
                    <a:pt x="120739" y="2560"/>
                    <a:pt x="120739" y="94"/>
                    <a:pt x="117449" y="94"/>
                  </a:cubicBezTo>
                  <a:cubicBezTo>
                    <a:pt x="113653" y="94"/>
                    <a:pt x="89614" y="2313"/>
                    <a:pt x="85312" y="2806"/>
                  </a:cubicBezTo>
                  <a:cubicBezTo>
                    <a:pt x="83287" y="3053"/>
                    <a:pt x="81769" y="4285"/>
                    <a:pt x="81769" y="7491"/>
                  </a:cubicBezTo>
                  <a:cubicBezTo>
                    <a:pt x="81769" y="10450"/>
                    <a:pt x="84046" y="10450"/>
                    <a:pt x="87842" y="10450"/>
                  </a:cubicBezTo>
                  <a:cubicBezTo>
                    <a:pt x="99989" y="10450"/>
                    <a:pt x="100495" y="12175"/>
                    <a:pt x="100495" y="14641"/>
                  </a:cubicBezTo>
                  <a:lnTo>
                    <a:pt x="99736" y="19572"/>
                  </a:lnTo>
                  <a:lnTo>
                    <a:pt x="84553" y="78008"/>
                  </a:lnTo>
                  <a:cubicBezTo>
                    <a:pt x="79998" y="68885"/>
                    <a:pt x="72659" y="62228"/>
                    <a:pt x="61272" y="62228"/>
                  </a:cubicBezTo>
                  <a:cubicBezTo>
                    <a:pt x="31665" y="62228"/>
                    <a:pt x="287" y="98472"/>
                    <a:pt x="287" y="134471"/>
                  </a:cubicBezTo>
                  <a:cubicBezTo>
                    <a:pt x="287" y="157647"/>
                    <a:pt x="14204" y="173921"/>
                    <a:pt x="33942" y="173921"/>
                  </a:cubicBezTo>
                  <a:cubicBezTo>
                    <a:pt x="39003" y="173921"/>
                    <a:pt x="51656" y="172934"/>
                    <a:pt x="66839" y="155428"/>
                  </a:cubicBezTo>
                  <a:cubicBezTo>
                    <a:pt x="68863" y="165784"/>
                    <a:pt x="77720" y="173921"/>
                    <a:pt x="89867" y="173921"/>
                  </a:cubicBezTo>
                  <a:cubicBezTo>
                    <a:pt x="98723" y="173921"/>
                    <a:pt x="104544" y="168250"/>
                    <a:pt x="108592" y="160360"/>
                  </a:cubicBezTo>
                  <a:cubicBezTo>
                    <a:pt x="112894" y="151483"/>
                    <a:pt x="116184" y="136443"/>
                    <a:pt x="116184" y="135950"/>
                  </a:cubicBezTo>
                  <a:cubicBezTo>
                    <a:pt x="116184" y="133484"/>
                    <a:pt x="113906" y="133484"/>
                    <a:pt x="113147" y="133484"/>
                  </a:cubicBezTo>
                  <a:cubicBezTo>
                    <a:pt x="110617" y="133484"/>
                    <a:pt x="110364" y="134471"/>
                    <a:pt x="109605" y="137922"/>
                  </a:cubicBezTo>
                  <a:cubicBezTo>
                    <a:pt x="105303" y="153949"/>
                    <a:pt x="100748" y="168496"/>
                    <a:pt x="90373" y="168496"/>
                  </a:cubicBezTo>
                  <a:cubicBezTo>
                    <a:pt x="83540" y="168496"/>
                    <a:pt x="82781" y="162086"/>
                    <a:pt x="82781" y="157154"/>
                  </a:cubicBezTo>
                  <a:cubicBezTo>
                    <a:pt x="82781" y="151237"/>
                    <a:pt x="83287" y="149511"/>
                    <a:pt x="84300" y="145319"/>
                  </a:cubicBezTo>
                  <a:lnTo>
                    <a:pt x="120739" y="2806"/>
                  </a:lnTo>
                  <a:close/>
                  <a:moveTo>
                    <a:pt x="68104" y="141867"/>
                  </a:moveTo>
                  <a:cubicBezTo>
                    <a:pt x="66839" y="146306"/>
                    <a:pt x="66839" y="146799"/>
                    <a:pt x="63043" y="150990"/>
                  </a:cubicBezTo>
                  <a:cubicBezTo>
                    <a:pt x="51909" y="164551"/>
                    <a:pt x="41534" y="168496"/>
                    <a:pt x="34448" y="168496"/>
                  </a:cubicBezTo>
                  <a:cubicBezTo>
                    <a:pt x="21796" y="168496"/>
                    <a:pt x="18253" y="154935"/>
                    <a:pt x="18253" y="145319"/>
                  </a:cubicBezTo>
                  <a:cubicBezTo>
                    <a:pt x="18253" y="132991"/>
                    <a:pt x="26351" y="102664"/>
                    <a:pt x="32171" y="91322"/>
                  </a:cubicBezTo>
                  <a:cubicBezTo>
                    <a:pt x="40016" y="76775"/>
                    <a:pt x="51403" y="67652"/>
                    <a:pt x="61525" y="67652"/>
                  </a:cubicBezTo>
                  <a:cubicBezTo>
                    <a:pt x="77973" y="67652"/>
                    <a:pt x="81516" y="87870"/>
                    <a:pt x="81516" y="89350"/>
                  </a:cubicBezTo>
                  <a:cubicBezTo>
                    <a:pt x="81516" y="90829"/>
                    <a:pt x="81010" y="92308"/>
                    <a:pt x="80757" y="93541"/>
                  </a:cubicBezTo>
                  <a:lnTo>
                    <a:pt x="68104" y="141867"/>
                  </a:lnTo>
                  <a:close/>
                </a:path>
              </a:pathLst>
            </a:custGeom>
            <a:solidFill>
              <a:srgbClr val="000000"/>
            </a:solidFill>
            <a:ln w="25374" cap="flat">
              <a:noFill/>
              <a:prstDash val="solid"/>
              <a:miter/>
            </a:ln>
          </p:spPr>
          <p:txBody>
            <a:bodyPr rtlCol="0" anchor="ctr"/>
            <a:lstStyle/>
            <a:p>
              <a:endParaRPr lang="en-CN"/>
            </a:p>
          </p:txBody>
        </p:sp>
        <p:sp>
          <p:nvSpPr>
            <p:cNvPr id="62" name="Freeform 61">
              <a:extLst>
                <a:ext uri="{FF2B5EF4-FFF2-40B4-BE49-F238E27FC236}">
                  <a16:creationId xmlns:a16="http://schemas.microsoft.com/office/drawing/2014/main" id="{85349CBC-5CD6-9129-512E-82FB15A12568}"/>
                </a:ext>
              </a:extLst>
            </p:cNvPr>
            <p:cNvSpPr/>
            <p:nvPr>
              <p:custDataLst>
                <p:tags r:id="rId52"/>
              </p:custDataLst>
            </p:nvPr>
          </p:nvSpPr>
          <p:spPr>
            <a:xfrm>
              <a:off x="7284737" y="6445215"/>
              <a:ext cx="126019" cy="111692"/>
            </a:xfrm>
            <a:custGeom>
              <a:avLst/>
              <a:gdLst>
                <a:gd name="connsiteX0" fmla="*/ 77472 w 126019"/>
                <a:gd name="connsiteY0" fmla="*/ 34613 h 111692"/>
                <a:gd name="connsiteX1" fmla="*/ 102524 w 126019"/>
                <a:gd name="connsiteY1" fmla="*/ 5518 h 111692"/>
                <a:gd name="connsiteX2" fmla="*/ 115177 w 126019"/>
                <a:gd name="connsiteY2" fmla="*/ 8724 h 111692"/>
                <a:gd name="connsiteX3" fmla="*/ 103030 w 126019"/>
                <a:gd name="connsiteY3" fmla="*/ 22038 h 111692"/>
                <a:gd name="connsiteX4" fmla="*/ 112646 w 126019"/>
                <a:gd name="connsiteY4" fmla="*/ 30668 h 111692"/>
                <a:gd name="connsiteX5" fmla="*/ 126311 w 126019"/>
                <a:gd name="connsiteY5" fmla="*/ 16367 h 111692"/>
                <a:gd name="connsiteX6" fmla="*/ 102777 w 126019"/>
                <a:gd name="connsiteY6" fmla="*/ 94 h 111692"/>
                <a:gd name="connsiteX7" fmla="*/ 76207 w 126019"/>
                <a:gd name="connsiteY7" fmla="*/ 18833 h 111692"/>
                <a:gd name="connsiteX8" fmla="*/ 48878 w 126019"/>
                <a:gd name="connsiteY8" fmla="*/ 94 h 111692"/>
                <a:gd name="connsiteX9" fmla="*/ 8136 w 126019"/>
                <a:gd name="connsiteY9" fmla="*/ 38065 h 111692"/>
                <a:gd name="connsiteX10" fmla="*/ 11173 w 126019"/>
                <a:gd name="connsiteY10" fmla="*/ 40530 h 111692"/>
                <a:gd name="connsiteX11" fmla="*/ 14463 w 126019"/>
                <a:gd name="connsiteY11" fmla="*/ 37818 h 111692"/>
                <a:gd name="connsiteX12" fmla="*/ 48371 w 126019"/>
                <a:gd name="connsiteY12" fmla="*/ 5518 h 111692"/>
                <a:gd name="connsiteX13" fmla="*/ 62036 w 126019"/>
                <a:gd name="connsiteY13" fmla="*/ 22038 h 111692"/>
                <a:gd name="connsiteX14" fmla="*/ 48371 w 126019"/>
                <a:gd name="connsiteY14" fmla="*/ 80720 h 111692"/>
                <a:gd name="connsiteX15" fmla="*/ 24332 w 126019"/>
                <a:gd name="connsiteY15" fmla="*/ 106362 h 111692"/>
                <a:gd name="connsiteX16" fmla="*/ 11679 w 126019"/>
                <a:gd name="connsiteY16" fmla="*/ 103157 h 111692"/>
                <a:gd name="connsiteX17" fmla="*/ 23572 w 126019"/>
                <a:gd name="connsiteY17" fmla="*/ 89843 h 111692"/>
                <a:gd name="connsiteX18" fmla="*/ 14210 w 126019"/>
                <a:gd name="connsiteY18" fmla="*/ 81213 h 111692"/>
                <a:gd name="connsiteX19" fmla="*/ 292 w 126019"/>
                <a:gd name="connsiteY19" fmla="*/ 95514 h 111692"/>
                <a:gd name="connsiteX20" fmla="*/ 24079 w 126019"/>
                <a:gd name="connsiteY20" fmla="*/ 111787 h 111692"/>
                <a:gd name="connsiteX21" fmla="*/ 50649 w 126019"/>
                <a:gd name="connsiteY21" fmla="*/ 93048 h 111692"/>
                <a:gd name="connsiteX22" fmla="*/ 77978 w 126019"/>
                <a:gd name="connsiteY22" fmla="*/ 111787 h 111692"/>
                <a:gd name="connsiteX23" fmla="*/ 118467 w 126019"/>
                <a:gd name="connsiteY23" fmla="*/ 73816 h 111692"/>
                <a:gd name="connsiteX24" fmla="*/ 115430 w 126019"/>
                <a:gd name="connsiteY24" fmla="*/ 71351 h 111692"/>
                <a:gd name="connsiteX25" fmla="*/ 112140 w 126019"/>
                <a:gd name="connsiteY25" fmla="*/ 74063 h 111692"/>
                <a:gd name="connsiteX26" fmla="*/ 78485 w 126019"/>
                <a:gd name="connsiteY26" fmla="*/ 106362 h 111692"/>
                <a:gd name="connsiteX27" fmla="*/ 64567 w 126019"/>
                <a:gd name="connsiteY27" fmla="*/ 90089 h 111692"/>
                <a:gd name="connsiteX28" fmla="*/ 68869 w 126019"/>
                <a:gd name="connsiteY28" fmla="*/ 68392 h 111692"/>
                <a:gd name="connsiteX29" fmla="*/ 77472 w 126019"/>
                <a:gd name="connsiteY29" fmla="*/ 34613 h 11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6019" h="111692">
                  <a:moveTo>
                    <a:pt x="77472" y="34613"/>
                  </a:moveTo>
                  <a:cubicBezTo>
                    <a:pt x="78991" y="28202"/>
                    <a:pt x="84811" y="5518"/>
                    <a:pt x="102524" y="5518"/>
                  </a:cubicBezTo>
                  <a:cubicBezTo>
                    <a:pt x="103790" y="5518"/>
                    <a:pt x="109863" y="5518"/>
                    <a:pt x="115177" y="8724"/>
                  </a:cubicBezTo>
                  <a:cubicBezTo>
                    <a:pt x="108092" y="9956"/>
                    <a:pt x="103030" y="16120"/>
                    <a:pt x="103030" y="22038"/>
                  </a:cubicBezTo>
                  <a:cubicBezTo>
                    <a:pt x="103030" y="25983"/>
                    <a:pt x="105814" y="30668"/>
                    <a:pt x="112646" y="30668"/>
                  </a:cubicBezTo>
                  <a:cubicBezTo>
                    <a:pt x="118214" y="30668"/>
                    <a:pt x="126311" y="26230"/>
                    <a:pt x="126311" y="16367"/>
                  </a:cubicBezTo>
                  <a:cubicBezTo>
                    <a:pt x="126311" y="3546"/>
                    <a:pt x="111381" y="94"/>
                    <a:pt x="102777" y="94"/>
                  </a:cubicBezTo>
                  <a:cubicBezTo>
                    <a:pt x="88100" y="94"/>
                    <a:pt x="79244" y="13162"/>
                    <a:pt x="76207" y="18833"/>
                  </a:cubicBezTo>
                  <a:cubicBezTo>
                    <a:pt x="69881" y="2560"/>
                    <a:pt x="56216" y="94"/>
                    <a:pt x="48878" y="94"/>
                  </a:cubicBezTo>
                  <a:cubicBezTo>
                    <a:pt x="22560" y="94"/>
                    <a:pt x="8136" y="31901"/>
                    <a:pt x="8136" y="38065"/>
                  </a:cubicBezTo>
                  <a:cubicBezTo>
                    <a:pt x="8136" y="40530"/>
                    <a:pt x="10667" y="40530"/>
                    <a:pt x="11173" y="40530"/>
                  </a:cubicBezTo>
                  <a:cubicBezTo>
                    <a:pt x="13197" y="40530"/>
                    <a:pt x="13957" y="40037"/>
                    <a:pt x="14463" y="37818"/>
                  </a:cubicBezTo>
                  <a:cubicBezTo>
                    <a:pt x="23066" y="11682"/>
                    <a:pt x="39768" y="5518"/>
                    <a:pt x="48371" y="5518"/>
                  </a:cubicBezTo>
                  <a:cubicBezTo>
                    <a:pt x="53179" y="5518"/>
                    <a:pt x="62036" y="7737"/>
                    <a:pt x="62036" y="22038"/>
                  </a:cubicBezTo>
                  <a:cubicBezTo>
                    <a:pt x="62036" y="29681"/>
                    <a:pt x="57734" y="46201"/>
                    <a:pt x="48371" y="80720"/>
                  </a:cubicBezTo>
                  <a:cubicBezTo>
                    <a:pt x="44323" y="96007"/>
                    <a:pt x="35466" y="106362"/>
                    <a:pt x="24332" y="106362"/>
                  </a:cubicBezTo>
                  <a:cubicBezTo>
                    <a:pt x="22813" y="106362"/>
                    <a:pt x="16993" y="106362"/>
                    <a:pt x="11679" y="103157"/>
                  </a:cubicBezTo>
                  <a:cubicBezTo>
                    <a:pt x="18005" y="101924"/>
                    <a:pt x="23572" y="96746"/>
                    <a:pt x="23572" y="89843"/>
                  </a:cubicBezTo>
                  <a:cubicBezTo>
                    <a:pt x="23572" y="83186"/>
                    <a:pt x="18005" y="81213"/>
                    <a:pt x="14210" y="81213"/>
                  </a:cubicBezTo>
                  <a:cubicBezTo>
                    <a:pt x="6618" y="81213"/>
                    <a:pt x="292" y="87624"/>
                    <a:pt x="292" y="95514"/>
                  </a:cubicBezTo>
                  <a:cubicBezTo>
                    <a:pt x="292" y="106856"/>
                    <a:pt x="12944" y="111787"/>
                    <a:pt x="24079" y="111787"/>
                  </a:cubicBezTo>
                  <a:cubicBezTo>
                    <a:pt x="40780" y="111787"/>
                    <a:pt x="49890" y="94527"/>
                    <a:pt x="50649" y="93048"/>
                  </a:cubicBezTo>
                  <a:cubicBezTo>
                    <a:pt x="53686" y="102171"/>
                    <a:pt x="62795" y="111787"/>
                    <a:pt x="77978" y="111787"/>
                  </a:cubicBezTo>
                  <a:cubicBezTo>
                    <a:pt x="104043" y="111787"/>
                    <a:pt x="118467" y="79980"/>
                    <a:pt x="118467" y="73816"/>
                  </a:cubicBezTo>
                  <a:cubicBezTo>
                    <a:pt x="118467" y="71351"/>
                    <a:pt x="116189" y="71351"/>
                    <a:pt x="115430" y="71351"/>
                  </a:cubicBezTo>
                  <a:cubicBezTo>
                    <a:pt x="113153" y="71351"/>
                    <a:pt x="112646" y="72337"/>
                    <a:pt x="112140" y="74063"/>
                  </a:cubicBezTo>
                  <a:cubicBezTo>
                    <a:pt x="103790" y="100445"/>
                    <a:pt x="86582" y="106362"/>
                    <a:pt x="78485" y="106362"/>
                  </a:cubicBezTo>
                  <a:cubicBezTo>
                    <a:pt x="68616" y="106362"/>
                    <a:pt x="64567" y="98472"/>
                    <a:pt x="64567" y="90089"/>
                  </a:cubicBezTo>
                  <a:cubicBezTo>
                    <a:pt x="64567" y="84665"/>
                    <a:pt x="66085" y="79241"/>
                    <a:pt x="68869" y="68392"/>
                  </a:cubicBezTo>
                  <a:lnTo>
                    <a:pt x="77472" y="34613"/>
                  </a:lnTo>
                  <a:close/>
                </a:path>
              </a:pathLst>
            </a:custGeom>
            <a:solidFill>
              <a:srgbClr val="000000"/>
            </a:solidFill>
            <a:ln w="25374" cap="flat">
              <a:noFill/>
              <a:prstDash val="solid"/>
              <a:miter/>
            </a:ln>
          </p:spPr>
          <p:txBody>
            <a:bodyPr rtlCol="0" anchor="ctr"/>
            <a:lstStyle/>
            <a:p>
              <a:endParaRPr lang="en-CN"/>
            </a:p>
          </p:txBody>
        </p:sp>
        <p:sp>
          <p:nvSpPr>
            <p:cNvPr id="63" name="Freeform 62">
              <a:extLst>
                <a:ext uri="{FF2B5EF4-FFF2-40B4-BE49-F238E27FC236}">
                  <a16:creationId xmlns:a16="http://schemas.microsoft.com/office/drawing/2014/main" id="{9E04C6C5-F176-0D73-BAFC-9488A8AB2F8C}"/>
                </a:ext>
              </a:extLst>
            </p:cNvPr>
            <p:cNvSpPr/>
            <p:nvPr>
              <p:custDataLst>
                <p:tags r:id="rId53"/>
              </p:custDataLst>
            </p:nvPr>
          </p:nvSpPr>
          <p:spPr>
            <a:xfrm>
              <a:off x="7432147" y="6383081"/>
              <a:ext cx="120452" cy="173826"/>
            </a:xfrm>
            <a:custGeom>
              <a:avLst/>
              <a:gdLst>
                <a:gd name="connsiteX0" fmla="*/ 120750 w 120452"/>
                <a:gd name="connsiteY0" fmla="*/ 2806 h 173826"/>
                <a:gd name="connsiteX1" fmla="*/ 117460 w 120452"/>
                <a:gd name="connsiteY1" fmla="*/ 94 h 173826"/>
                <a:gd name="connsiteX2" fmla="*/ 85323 w 120452"/>
                <a:gd name="connsiteY2" fmla="*/ 2806 h 173826"/>
                <a:gd name="connsiteX3" fmla="*/ 81780 w 120452"/>
                <a:gd name="connsiteY3" fmla="*/ 7491 h 173826"/>
                <a:gd name="connsiteX4" fmla="*/ 87853 w 120452"/>
                <a:gd name="connsiteY4" fmla="*/ 10450 h 173826"/>
                <a:gd name="connsiteX5" fmla="*/ 100506 w 120452"/>
                <a:gd name="connsiteY5" fmla="*/ 14641 h 173826"/>
                <a:gd name="connsiteX6" fmla="*/ 99747 w 120452"/>
                <a:gd name="connsiteY6" fmla="*/ 19572 h 173826"/>
                <a:gd name="connsiteX7" fmla="*/ 84563 w 120452"/>
                <a:gd name="connsiteY7" fmla="*/ 78008 h 173826"/>
                <a:gd name="connsiteX8" fmla="*/ 61283 w 120452"/>
                <a:gd name="connsiteY8" fmla="*/ 62228 h 173826"/>
                <a:gd name="connsiteX9" fmla="*/ 297 w 120452"/>
                <a:gd name="connsiteY9" fmla="*/ 134471 h 173826"/>
                <a:gd name="connsiteX10" fmla="*/ 33953 w 120452"/>
                <a:gd name="connsiteY10" fmla="*/ 173921 h 173826"/>
                <a:gd name="connsiteX11" fmla="*/ 66850 w 120452"/>
                <a:gd name="connsiteY11" fmla="*/ 155428 h 173826"/>
                <a:gd name="connsiteX12" fmla="*/ 89878 w 120452"/>
                <a:gd name="connsiteY12" fmla="*/ 173921 h 173826"/>
                <a:gd name="connsiteX13" fmla="*/ 108603 w 120452"/>
                <a:gd name="connsiteY13" fmla="*/ 160360 h 173826"/>
                <a:gd name="connsiteX14" fmla="*/ 116195 w 120452"/>
                <a:gd name="connsiteY14" fmla="*/ 135950 h 173826"/>
                <a:gd name="connsiteX15" fmla="*/ 113158 w 120452"/>
                <a:gd name="connsiteY15" fmla="*/ 133484 h 173826"/>
                <a:gd name="connsiteX16" fmla="*/ 109616 w 120452"/>
                <a:gd name="connsiteY16" fmla="*/ 137922 h 173826"/>
                <a:gd name="connsiteX17" fmla="*/ 90384 w 120452"/>
                <a:gd name="connsiteY17" fmla="*/ 168496 h 173826"/>
                <a:gd name="connsiteX18" fmla="*/ 82792 w 120452"/>
                <a:gd name="connsiteY18" fmla="*/ 157154 h 173826"/>
                <a:gd name="connsiteX19" fmla="*/ 84310 w 120452"/>
                <a:gd name="connsiteY19" fmla="*/ 145319 h 173826"/>
                <a:gd name="connsiteX20" fmla="*/ 120750 w 120452"/>
                <a:gd name="connsiteY20" fmla="*/ 2806 h 173826"/>
                <a:gd name="connsiteX21" fmla="*/ 68115 w 120452"/>
                <a:gd name="connsiteY21" fmla="*/ 141867 h 173826"/>
                <a:gd name="connsiteX22" fmla="*/ 63054 w 120452"/>
                <a:gd name="connsiteY22" fmla="*/ 150990 h 173826"/>
                <a:gd name="connsiteX23" fmla="*/ 34459 w 120452"/>
                <a:gd name="connsiteY23" fmla="*/ 168496 h 173826"/>
                <a:gd name="connsiteX24" fmla="*/ 18264 w 120452"/>
                <a:gd name="connsiteY24" fmla="*/ 145319 h 173826"/>
                <a:gd name="connsiteX25" fmla="*/ 32182 w 120452"/>
                <a:gd name="connsiteY25" fmla="*/ 91322 h 173826"/>
                <a:gd name="connsiteX26" fmla="*/ 61536 w 120452"/>
                <a:gd name="connsiteY26" fmla="*/ 67652 h 173826"/>
                <a:gd name="connsiteX27" fmla="*/ 81527 w 120452"/>
                <a:gd name="connsiteY27" fmla="*/ 89350 h 173826"/>
                <a:gd name="connsiteX28" fmla="*/ 80768 w 120452"/>
                <a:gd name="connsiteY28" fmla="*/ 93541 h 173826"/>
                <a:gd name="connsiteX29" fmla="*/ 68115 w 120452"/>
                <a:gd name="connsiteY29" fmla="*/ 141867 h 17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0452" h="173826">
                  <a:moveTo>
                    <a:pt x="120750" y="2806"/>
                  </a:moveTo>
                  <a:cubicBezTo>
                    <a:pt x="120750" y="2560"/>
                    <a:pt x="120750" y="94"/>
                    <a:pt x="117460" y="94"/>
                  </a:cubicBezTo>
                  <a:cubicBezTo>
                    <a:pt x="113664" y="94"/>
                    <a:pt x="89624" y="2313"/>
                    <a:pt x="85323" y="2806"/>
                  </a:cubicBezTo>
                  <a:cubicBezTo>
                    <a:pt x="83298" y="3053"/>
                    <a:pt x="81780" y="4285"/>
                    <a:pt x="81780" y="7491"/>
                  </a:cubicBezTo>
                  <a:cubicBezTo>
                    <a:pt x="81780" y="10450"/>
                    <a:pt x="84057" y="10450"/>
                    <a:pt x="87853" y="10450"/>
                  </a:cubicBezTo>
                  <a:cubicBezTo>
                    <a:pt x="100000" y="10450"/>
                    <a:pt x="100506" y="12175"/>
                    <a:pt x="100506" y="14641"/>
                  </a:cubicBezTo>
                  <a:lnTo>
                    <a:pt x="99747" y="19572"/>
                  </a:lnTo>
                  <a:lnTo>
                    <a:pt x="84563" y="78008"/>
                  </a:lnTo>
                  <a:cubicBezTo>
                    <a:pt x="80009" y="68885"/>
                    <a:pt x="72670" y="62228"/>
                    <a:pt x="61283" y="62228"/>
                  </a:cubicBezTo>
                  <a:cubicBezTo>
                    <a:pt x="31676" y="62228"/>
                    <a:pt x="297" y="98472"/>
                    <a:pt x="297" y="134471"/>
                  </a:cubicBezTo>
                  <a:cubicBezTo>
                    <a:pt x="297" y="157647"/>
                    <a:pt x="14215" y="173921"/>
                    <a:pt x="33953" y="173921"/>
                  </a:cubicBezTo>
                  <a:cubicBezTo>
                    <a:pt x="39014" y="173921"/>
                    <a:pt x="51667" y="172934"/>
                    <a:pt x="66850" y="155428"/>
                  </a:cubicBezTo>
                  <a:cubicBezTo>
                    <a:pt x="68874" y="165784"/>
                    <a:pt x="77731" y="173921"/>
                    <a:pt x="89878" y="173921"/>
                  </a:cubicBezTo>
                  <a:cubicBezTo>
                    <a:pt x="98734" y="173921"/>
                    <a:pt x="104554" y="168250"/>
                    <a:pt x="108603" y="160360"/>
                  </a:cubicBezTo>
                  <a:cubicBezTo>
                    <a:pt x="112905" y="151483"/>
                    <a:pt x="116195" y="136443"/>
                    <a:pt x="116195" y="135950"/>
                  </a:cubicBezTo>
                  <a:cubicBezTo>
                    <a:pt x="116195" y="133484"/>
                    <a:pt x="113917" y="133484"/>
                    <a:pt x="113158" y="133484"/>
                  </a:cubicBezTo>
                  <a:cubicBezTo>
                    <a:pt x="110628" y="133484"/>
                    <a:pt x="110375" y="134471"/>
                    <a:pt x="109616" y="137922"/>
                  </a:cubicBezTo>
                  <a:cubicBezTo>
                    <a:pt x="105314" y="153949"/>
                    <a:pt x="100759" y="168496"/>
                    <a:pt x="90384" y="168496"/>
                  </a:cubicBezTo>
                  <a:cubicBezTo>
                    <a:pt x="83551" y="168496"/>
                    <a:pt x="82792" y="162086"/>
                    <a:pt x="82792" y="157154"/>
                  </a:cubicBezTo>
                  <a:cubicBezTo>
                    <a:pt x="82792" y="151237"/>
                    <a:pt x="83298" y="149511"/>
                    <a:pt x="84310" y="145319"/>
                  </a:cubicBezTo>
                  <a:lnTo>
                    <a:pt x="120750" y="2806"/>
                  </a:lnTo>
                  <a:close/>
                  <a:moveTo>
                    <a:pt x="68115" y="141867"/>
                  </a:moveTo>
                  <a:cubicBezTo>
                    <a:pt x="66850" y="146306"/>
                    <a:pt x="66850" y="146799"/>
                    <a:pt x="63054" y="150990"/>
                  </a:cubicBezTo>
                  <a:cubicBezTo>
                    <a:pt x="51920" y="164551"/>
                    <a:pt x="41545" y="168496"/>
                    <a:pt x="34459" y="168496"/>
                  </a:cubicBezTo>
                  <a:cubicBezTo>
                    <a:pt x="21807" y="168496"/>
                    <a:pt x="18264" y="154935"/>
                    <a:pt x="18264" y="145319"/>
                  </a:cubicBezTo>
                  <a:cubicBezTo>
                    <a:pt x="18264" y="132991"/>
                    <a:pt x="26362" y="102664"/>
                    <a:pt x="32182" y="91322"/>
                  </a:cubicBezTo>
                  <a:cubicBezTo>
                    <a:pt x="40026" y="76775"/>
                    <a:pt x="51414" y="67652"/>
                    <a:pt x="61536" y="67652"/>
                  </a:cubicBezTo>
                  <a:cubicBezTo>
                    <a:pt x="77984" y="67652"/>
                    <a:pt x="81527" y="87870"/>
                    <a:pt x="81527" y="89350"/>
                  </a:cubicBezTo>
                  <a:cubicBezTo>
                    <a:pt x="81527" y="90829"/>
                    <a:pt x="81021" y="92308"/>
                    <a:pt x="80768" y="93541"/>
                  </a:cubicBezTo>
                  <a:lnTo>
                    <a:pt x="68115" y="141867"/>
                  </a:lnTo>
                  <a:close/>
                </a:path>
              </a:pathLst>
            </a:custGeom>
            <a:solidFill>
              <a:srgbClr val="000000"/>
            </a:solidFill>
            <a:ln w="25374" cap="flat">
              <a:noFill/>
              <a:prstDash val="solid"/>
              <a:miter/>
            </a:ln>
          </p:spPr>
          <p:txBody>
            <a:bodyPr rtlCol="0" anchor="ctr"/>
            <a:lstStyle/>
            <a:p>
              <a:endParaRPr lang="en-CN"/>
            </a:p>
          </p:txBody>
        </p:sp>
        <p:sp>
          <p:nvSpPr>
            <p:cNvPr id="18432" name="Freeform 18431">
              <a:extLst>
                <a:ext uri="{FF2B5EF4-FFF2-40B4-BE49-F238E27FC236}">
                  <a16:creationId xmlns:a16="http://schemas.microsoft.com/office/drawing/2014/main" id="{EAFEA92E-94A2-15DE-A022-64D03405EC52}"/>
                </a:ext>
              </a:extLst>
            </p:cNvPr>
            <p:cNvSpPr/>
            <p:nvPr>
              <p:custDataLst>
                <p:tags r:id="rId54"/>
              </p:custDataLst>
            </p:nvPr>
          </p:nvSpPr>
          <p:spPr>
            <a:xfrm>
              <a:off x="7559555" y="6399847"/>
              <a:ext cx="77686" cy="157060"/>
            </a:xfrm>
            <a:custGeom>
              <a:avLst/>
              <a:gdLst>
                <a:gd name="connsiteX0" fmla="*/ 46611 w 77686"/>
                <a:gd name="connsiteY0" fmla="*/ 55817 h 157060"/>
                <a:gd name="connsiteX1" fmla="*/ 70398 w 77686"/>
                <a:gd name="connsiteY1" fmla="*/ 55817 h 157060"/>
                <a:gd name="connsiteX2" fmla="*/ 77989 w 77686"/>
                <a:gd name="connsiteY2" fmla="*/ 50886 h 157060"/>
                <a:gd name="connsiteX3" fmla="*/ 70904 w 77686"/>
                <a:gd name="connsiteY3" fmla="*/ 48174 h 157060"/>
                <a:gd name="connsiteX4" fmla="*/ 48635 w 77686"/>
                <a:gd name="connsiteY4" fmla="*/ 48174 h 157060"/>
                <a:gd name="connsiteX5" fmla="*/ 59010 w 77686"/>
                <a:gd name="connsiteY5" fmla="*/ 6751 h 157060"/>
                <a:gd name="connsiteX6" fmla="*/ 51672 w 77686"/>
                <a:gd name="connsiteY6" fmla="*/ 94 h 157060"/>
                <a:gd name="connsiteX7" fmla="*/ 41550 w 77686"/>
                <a:gd name="connsiteY7" fmla="*/ 8970 h 157060"/>
                <a:gd name="connsiteX8" fmla="*/ 31681 w 77686"/>
                <a:gd name="connsiteY8" fmla="*/ 48174 h 157060"/>
                <a:gd name="connsiteX9" fmla="*/ 7894 w 77686"/>
                <a:gd name="connsiteY9" fmla="*/ 48174 h 157060"/>
                <a:gd name="connsiteX10" fmla="*/ 303 w 77686"/>
                <a:gd name="connsiteY10" fmla="*/ 52858 h 157060"/>
                <a:gd name="connsiteX11" fmla="*/ 7388 w 77686"/>
                <a:gd name="connsiteY11" fmla="*/ 55817 h 157060"/>
                <a:gd name="connsiteX12" fmla="*/ 29657 w 77686"/>
                <a:gd name="connsiteY12" fmla="*/ 55817 h 157060"/>
                <a:gd name="connsiteX13" fmla="*/ 10425 w 77686"/>
                <a:gd name="connsiteY13" fmla="*/ 134471 h 157060"/>
                <a:gd name="connsiteX14" fmla="*/ 33705 w 77686"/>
                <a:gd name="connsiteY14" fmla="*/ 157154 h 157060"/>
                <a:gd name="connsiteX15" fmla="*/ 73941 w 77686"/>
                <a:gd name="connsiteY15" fmla="*/ 119184 h 157060"/>
                <a:gd name="connsiteX16" fmla="*/ 70904 w 77686"/>
                <a:gd name="connsiteY16" fmla="*/ 116718 h 157060"/>
                <a:gd name="connsiteX17" fmla="*/ 67108 w 77686"/>
                <a:gd name="connsiteY17" fmla="*/ 120170 h 157060"/>
                <a:gd name="connsiteX18" fmla="*/ 34211 w 77686"/>
                <a:gd name="connsiteY18" fmla="*/ 151730 h 157060"/>
                <a:gd name="connsiteX19" fmla="*/ 26367 w 77686"/>
                <a:gd name="connsiteY19" fmla="*/ 140388 h 157060"/>
                <a:gd name="connsiteX20" fmla="*/ 27885 w 77686"/>
                <a:gd name="connsiteY20" fmla="*/ 128553 h 157060"/>
                <a:gd name="connsiteX21" fmla="*/ 46611 w 77686"/>
                <a:gd name="connsiteY21" fmla="*/ 55817 h 157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57060">
                  <a:moveTo>
                    <a:pt x="46611" y="55817"/>
                  </a:moveTo>
                  <a:lnTo>
                    <a:pt x="70398" y="55817"/>
                  </a:lnTo>
                  <a:cubicBezTo>
                    <a:pt x="75459" y="55817"/>
                    <a:pt x="77989" y="55817"/>
                    <a:pt x="77989" y="50886"/>
                  </a:cubicBezTo>
                  <a:cubicBezTo>
                    <a:pt x="77989" y="48174"/>
                    <a:pt x="75459" y="48174"/>
                    <a:pt x="70904" y="48174"/>
                  </a:cubicBezTo>
                  <a:lnTo>
                    <a:pt x="48635" y="48174"/>
                  </a:lnTo>
                  <a:cubicBezTo>
                    <a:pt x="57745" y="13162"/>
                    <a:pt x="59010" y="8230"/>
                    <a:pt x="59010" y="6751"/>
                  </a:cubicBezTo>
                  <a:cubicBezTo>
                    <a:pt x="59010" y="2560"/>
                    <a:pt x="55974" y="94"/>
                    <a:pt x="51672" y="94"/>
                  </a:cubicBezTo>
                  <a:cubicBezTo>
                    <a:pt x="50913" y="94"/>
                    <a:pt x="43827" y="340"/>
                    <a:pt x="41550" y="8970"/>
                  </a:cubicBezTo>
                  <a:lnTo>
                    <a:pt x="31681" y="48174"/>
                  </a:lnTo>
                  <a:lnTo>
                    <a:pt x="7894" y="48174"/>
                  </a:lnTo>
                  <a:cubicBezTo>
                    <a:pt x="2833" y="48174"/>
                    <a:pt x="303" y="48174"/>
                    <a:pt x="303" y="52858"/>
                  </a:cubicBezTo>
                  <a:cubicBezTo>
                    <a:pt x="303" y="55817"/>
                    <a:pt x="2327" y="55817"/>
                    <a:pt x="7388" y="55817"/>
                  </a:cubicBezTo>
                  <a:lnTo>
                    <a:pt x="29657" y="55817"/>
                  </a:lnTo>
                  <a:cubicBezTo>
                    <a:pt x="11437" y="125841"/>
                    <a:pt x="10425" y="130032"/>
                    <a:pt x="10425" y="134471"/>
                  </a:cubicBezTo>
                  <a:cubicBezTo>
                    <a:pt x="10425" y="147785"/>
                    <a:pt x="20041" y="157154"/>
                    <a:pt x="33705" y="157154"/>
                  </a:cubicBezTo>
                  <a:cubicBezTo>
                    <a:pt x="59517" y="157154"/>
                    <a:pt x="73941" y="121156"/>
                    <a:pt x="73941" y="119184"/>
                  </a:cubicBezTo>
                  <a:cubicBezTo>
                    <a:pt x="73941" y="116718"/>
                    <a:pt x="71916" y="116718"/>
                    <a:pt x="70904" y="116718"/>
                  </a:cubicBezTo>
                  <a:cubicBezTo>
                    <a:pt x="68626" y="116718"/>
                    <a:pt x="68373" y="117458"/>
                    <a:pt x="67108" y="120170"/>
                  </a:cubicBezTo>
                  <a:cubicBezTo>
                    <a:pt x="56227" y="145812"/>
                    <a:pt x="42815" y="151730"/>
                    <a:pt x="34211" y="151730"/>
                  </a:cubicBezTo>
                  <a:cubicBezTo>
                    <a:pt x="28897" y="151730"/>
                    <a:pt x="26367" y="148525"/>
                    <a:pt x="26367" y="140388"/>
                  </a:cubicBezTo>
                  <a:cubicBezTo>
                    <a:pt x="26367" y="134471"/>
                    <a:pt x="26873" y="132745"/>
                    <a:pt x="27885" y="128553"/>
                  </a:cubicBezTo>
                  <a:lnTo>
                    <a:pt x="46611" y="55817"/>
                  </a:lnTo>
                  <a:close/>
                </a:path>
              </a:pathLst>
            </a:custGeom>
            <a:solidFill>
              <a:srgbClr val="000000"/>
            </a:solidFill>
            <a:ln w="25374" cap="flat">
              <a:noFill/>
              <a:prstDash val="solid"/>
              <a:miter/>
            </a:ln>
          </p:spPr>
          <p:txBody>
            <a:bodyPr rtlCol="0" anchor="ctr"/>
            <a:lstStyle/>
            <a:p>
              <a:endParaRPr lang="en-CN"/>
            </a:p>
          </p:txBody>
        </p:sp>
      </p:grpSp>
    </p:spTree>
    <p:extLst>
      <p:ext uri="{BB962C8B-B14F-4D97-AF65-F5344CB8AC3E}">
        <p14:creationId xmlns:p14="http://schemas.microsoft.com/office/powerpoint/2010/main" val="208154372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13.4.2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87798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基于表示压缩文本防御方法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44</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1211294"/>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为了计算 </a:t>
            </a:r>
            <a:r>
              <a:rPr lang="en-US" altLang="zh-CN" sz="2000" dirty="0">
                <a:latin typeface="Microsoft YaHei" panose="020B0503020204020204" pitchFamily="34" charset="-122"/>
                <a:ea typeface="Microsoft YaHei" panose="020B0503020204020204" pitchFamily="34" charset="-122"/>
              </a:rPr>
              <a:t>p(T|X)</a:t>
            </a:r>
            <a:r>
              <a:rPr lang="zh-CN" altLang="en-US" sz="2000" dirty="0">
                <a:latin typeface="Microsoft YaHei" panose="020B0503020204020204" pitchFamily="34" charset="-122"/>
                <a:ea typeface="Microsoft YaHei" panose="020B0503020204020204" pitchFamily="34" charset="-122"/>
              </a:rPr>
              <a:t> 和 </a:t>
            </a:r>
            <a:r>
              <a:rPr lang="en-US" altLang="zh-CN" sz="2000" dirty="0">
                <a:latin typeface="Microsoft YaHei" panose="020B0503020204020204" pitchFamily="34" charset="-122"/>
                <a:ea typeface="Microsoft YaHei" panose="020B0503020204020204" pitchFamily="34" charset="-122"/>
              </a:rPr>
              <a:t>p(T)</a:t>
            </a:r>
            <a:r>
              <a:rPr lang="zh-CN" altLang="en-US" sz="2000" dirty="0">
                <a:latin typeface="Microsoft YaHei" panose="020B0503020204020204" pitchFamily="34" charset="-122"/>
                <a:ea typeface="Microsoft YaHei" panose="020B0503020204020204" pitchFamily="34" charset="-122"/>
              </a:rPr>
              <a:t> 之间的</a:t>
            </a:r>
            <a:r>
              <a:rPr lang="en-US" altLang="zh-CN" sz="2000" dirty="0" err="1">
                <a:latin typeface="Microsoft YaHei" panose="020B0503020204020204" pitchFamily="34" charset="-122"/>
                <a:ea typeface="Microsoft YaHei" panose="020B0503020204020204" pitchFamily="34" charset="-122"/>
              </a:rPr>
              <a:t>Kullback-Leibler</a:t>
            </a:r>
            <a:r>
              <a:rPr lang="zh-CN" altLang="en-US" sz="2000" dirty="0">
                <a:latin typeface="Microsoft YaHei" panose="020B0503020204020204" pitchFamily="34" charset="-122"/>
                <a:ea typeface="Microsoft YaHei" panose="020B0503020204020204" pitchFamily="34" charset="-122"/>
              </a:rPr>
              <a:t>散度，需要了解它们的概率分布。</a:t>
            </a:r>
            <a:r>
              <a:rPr lang="en-US" altLang="zh-CN" sz="2000" dirty="0">
                <a:latin typeface="Microsoft YaHei" panose="020B0503020204020204" pitchFamily="34" charset="-122"/>
                <a:ea typeface="Microsoft YaHei" panose="020B0503020204020204" pitchFamily="34" charset="-122"/>
              </a:rPr>
              <a:t>P(T|X)</a:t>
            </a:r>
            <a:r>
              <a:rPr lang="zh-CN" altLang="en-US" sz="2000" dirty="0">
                <a:latin typeface="Microsoft YaHei" panose="020B0503020204020204" pitchFamily="34" charset="-122"/>
                <a:ea typeface="Microsoft YaHei" panose="020B0503020204020204" pitchFamily="34" charset="-122"/>
              </a:rPr>
              <a:t> 项可以根据经验进行采样。但是，</a:t>
            </a:r>
            <a:r>
              <a:rPr lang="en-US" altLang="zh-CN" sz="2000" dirty="0">
                <a:latin typeface="Microsoft YaHei" panose="020B0503020204020204" pitchFamily="34" charset="-122"/>
                <a:ea typeface="Microsoft YaHei" panose="020B0503020204020204" pitchFamily="34" charset="-122"/>
              </a:rPr>
              <a:t>P(T)</a:t>
            </a:r>
            <a:r>
              <a:rPr lang="zh-CN" altLang="en-US" sz="2000" dirty="0">
                <a:latin typeface="Microsoft YaHei" panose="020B0503020204020204" pitchFamily="34" charset="-122"/>
                <a:ea typeface="Microsoft YaHei" panose="020B0503020204020204" pitchFamily="34" charset="-122"/>
              </a:rPr>
              <a:t> 项很难被估计。为了解决这个困难，可以将上述公式展开，得到以下的方程：</a:t>
            </a:r>
          </a:p>
        </p:txBody>
      </p:sp>
      <p:pic>
        <p:nvPicPr>
          <p:cNvPr id="3" name="Picture 2">
            <a:extLst>
              <a:ext uri="{FF2B5EF4-FFF2-40B4-BE49-F238E27FC236}">
                <a16:creationId xmlns:a16="http://schemas.microsoft.com/office/drawing/2014/main" id="{8EFDB675-336F-8245-B783-23C49C86759F}"/>
              </a:ext>
            </a:extLst>
          </p:cNvPr>
          <p:cNvPicPr>
            <a:picLocks noChangeAspect="1"/>
          </p:cNvPicPr>
          <p:nvPr/>
        </p:nvPicPr>
        <p:blipFill>
          <a:blip r:embed="rId62"/>
          <a:stretch>
            <a:fillRect/>
          </a:stretch>
        </p:blipFill>
        <p:spPr>
          <a:xfrm>
            <a:off x="3073400" y="2290732"/>
            <a:ext cx="6045200" cy="584200"/>
          </a:xfrm>
          <a:prstGeom prst="rect">
            <a:avLst/>
          </a:prstGeom>
        </p:spPr>
      </p:pic>
      <p:sp>
        <p:nvSpPr>
          <p:cNvPr id="5" name="TextBox 4">
            <a:extLst>
              <a:ext uri="{FF2B5EF4-FFF2-40B4-BE49-F238E27FC236}">
                <a16:creationId xmlns:a16="http://schemas.microsoft.com/office/drawing/2014/main" id="{90EA9F50-0605-0CB3-7C49-A9204558B215}"/>
              </a:ext>
            </a:extLst>
          </p:cNvPr>
          <p:cNvSpPr txBox="1"/>
          <p:nvPr/>
        </p:nvSpPr>
        <p:spPr>
          <a:xfrm>
            <a:off x="386994" y="3218627"/>
            <a:ext cx="11190641" cy="2134623"/>
          </a:xfrm>
          <a:prstGeom prst="rect">
            <a:avLst/>
          </a:prstGeom>
          <a:noFill/>
        </p:spPr>
        <p:txBody>
          <a:bodyPr wrap="square">
            <a:spAutoFit/>
          </a:bodyPr>
          <a:lstStyle/>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其中，T</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的边缘分布</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由于最初的文献</a:t>
            </a:r>
            <a:r>
              <a:rPr lang="en-US" altLang="zh-CN" sz="2000" dirty="0">
                <a:latin typeface="Microsoft YaHei" panose="020B0503020204020204" pitchFamily="34" charset="-122"/>
                <a:ea typeface="Microsoft YaHei" panose="020B0503020204020204" pitchFamily="34" charset="-122"/>
              </a:rPr>
              <a:t>[725]</a:t>
            </a:r>
            <a:r>
              <a:rPr lang="en-CN" sz="2000" dirty="0">
                <a:latin typeface="Microsoft YaHei" panose="020B0503020204020204" pitchFamily="34" charset="-122"/>
                <a:ea typeface="Microsoft YaHei" panose="020B0503020204020204" pitchFamily="34" charset="-122"/>
              </a:rPr>
              <a:t>所提出的方法依靠迭代的Blahut Arimoto算法来实现信息瓶颈目标，而这一算法不用直接应用于深度神经网络。因此许多研究人员试图使用变分推理来近似这一问题。受到之前研究的启发，使用变分近似</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来替代</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p(t)</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，高斯分布的均值和方差分别为</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和</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a:t>
            </a:r>
          </a:p>
          <a:p>
            <a:pPr algn="just">
              <a:lnSpc>
                <a:spcPct val="125000"/>
              </a:lnSpc>
              <a:spcBef>
                <a:spcPts val="1200"/>
              </a:spcBef>
            </a:pPr>
            <a:r>
              <a:rPr lang="en-CN" sz="2000" dirty="0">
                <a:latin typeface="Microsoft YaHei" panose="020B0503020204020204" pitchFamily="34" charset="-122"/>
                <a:ea typeface="Microsoft YaHei" panose="020B0503020204020204" pitchFamily="34" charset="-122"/>
              </a:rPr>
              <a:t>由于Kullback-Leibler散度非负，这意味着</a:t>
            </a:r>
            <a:r>
              <a:rPr lang="zh-CN" altLang="en-US" sz="2000" dirty="0">
                <a:latin typeface="Microsoft YaHei" panose="020B0503020204020204" pitchFamily="34" charset="-122"/>
                <a:ea typeface="Microsoft YaHei" panose="020B0503020204020204" pitchFamily="34" charset="-122"/>
              </a:rPr>
              <a:t>                                                     </a:t>
            </a:r>
            <a:r>
              <a:rPr lang="en-CN" sz="2000" dirty="0">
                <a:latin typeface="Microsoft YaHei" panose="020B0503020204020204" pitchFamily="34" charset="-122"/>
                <a:ea typeface="Microsoft YaHei" panose="020B0503020204020204" pitchFamily="34" charset="-122"/>
              </a:rPr>
              <a:t>，可以推导出上界：</a:t>
            </a:r>
          </a:p>
        </p:txBody>
      </p:sp>
      <p:pic>
        <p:nvPicPr>
          <p:cNvPr id="7" name="Picture 6">
            <a:extLst>
              <a:ext uri="{FF2B5EF4-FFF2-40B4-BE49-F238E27FC236}">
                <a16:creationId xmlns:a16="http://schemas.microsoft.com/office/drawing/2014/main" id="{2594E925-49B7-4E26-A6F2-BF8078CCC404}"/>
              </a:ext>
            </a:extLst>
          </p:cNvPr>
          <p:cNvPicPr>
            <a:picLocks noChangeAspect="1"/>
          </p:cNvPicPr>
          <p:nvPr/>
        </p:nvPicPr>
        <p:blipFill>
          <a:blip r:embed="rId63"/>
          <a:stretch>
            <a:fillRect/>
          </a:stretch>
        </p:blipFill>
        <p:spPr>
          <a:xfrm>
            <a:off x="2783444" y="3322125"/>
            <a:ext cx="2540000" cy="292100"/>
          </a:xfrm>
          <a:prstGeom prst="rect">
            <a:avLst/>
          </a:prstGeom>
        </p:spPr>
      </p:pic>
      <p:pic>
        <p:nvPicPr>
          <p:cNvPr id="8" name="Picture 7">
            <a:extLst>
              <a:ext uri="{FF2B5EF4-FFF2-40B4-BE49-F238E27FC236}">
                <a16:creationId xmlns:a16="http://schemas.microsoft.com/office/drawing/2014/main" id="{80731D05-6525-7135-2AED-95C604ABA12F}"/>
              </a:ext>
            </a:extLst>
          </p:cNvPr>
          <p:cNvPicPr>
            <a:picLocks noChangeAspect="1"/>
          </p:cNvPicPr>
          <p:nvPr/>
        </p:nvPicPr>
        <p:blipFill>
          <a:blip r:embed="rId64"/>
          <a:stretch>
            <a:fillRect/>
          </a:stretch>
        </p:blipFill>
        <p:spPr>
          <a:xfrm>
            <a:off x="9500590" y="4091297"/>
            <a:ext cx="1574800" cy="266700"/>
          </a:xfrm>
          <a:prstGeom prst="rect">
            <a:avLst/>
          </a:prstGeom>
        </p:spPr>
      </p:pic>
      <p:pic>
        <p:nvPicPr>
          <p:cNvPr id="9" name="Picture 8">
            <a:extLst>
              <a:ext uri="{FF2B5EF4-FFF2-40B4-BE49-F238E27FC236}">
                <a16:creationId xmlns:a16="http://schemas.microsoft.com/office/drawing/2014/main" id="{BAD388CE-6632-6723-1774-5B18CAEDE339}"/>
              </a:ext>
            </a:extLst>
          </p:cNvPr>
          <p:cNvPicPr>
            <a:picLocks noChangeAspect="1"/>
          </p:cNvPicPr>
          <p:nvPr/>
        </p:nvPicPr>
        <p:blipFill>
          <a:blip r:embed="rId65"/>
          <a:stretch>
            <a:fillRect/>
          </a:stretch>
        </p:blipFill>
        <p:spPr>
          <a:xfrm>
            <a:off x="5001191" y="4533222"/>
            <a:ext cx="152400" cy="177800"/>
          </a:xfrm>
          <a:prstGeom prst="rect">
            <a:avLst/>
          </a:prstGeom>
        </p:spPr>
      </p:pic>
      <p:pic>
        <p:nvPicPr>
          <p:cNvPr id="18433" name="Picture 18432">
            <a:extLst>
              <a:ext uri="{FF2B5EF4-FFF2-40B4-BE49-F238E27FC236}">
                <a16:creationId xmlns:a16="http://schemas.microsoft.com/office/drawing/2014/main" id="{A26FF03E-92D8-BAF0-5726-088FB74C10CE}"/>
              </a:ext>
            </a:extLst>
          </p:cNvPr>
          <p:cNvPicPr>
            <a:picLocks noChangeAspect="1"/>
          </p:cNvPicPr>
          <p:nvPr/>
        </p:nvPicPr>
        <p:blipFill>
          <a:blip r:embed="rId66"/>
          <a:stretch>
            <a:fillRect/>
          </a:stretch>
        </p:blipFill>
        <p:spPr>
          <a:xfrm>
            <a:off x="5658015" y="4558622"/>
            <a:ext cx="139700" cy="127000"/>
          </a:xfrm>
          <a:prstGeom prst="rect">
            <a:avLst/>
          </a:prstGeom>
        </p:spPr>
      </p:pic>
      <p:pic>
        <p:nvPicPr>
          <p:cNvPr id="18439" name="Picture 18438">
            <a:extLst>
              <a:ext uri="{FF2B5EF4-FFF2-40B4-BE49-F238E27FC236}">
                <a16:creationId xmlns:a16="http://schemas.microsoft.com/office/drawing/2014/main" id="{8DBF8B42-A089-641E-330C-6D00ACE245FC}"/>
              </a:ext>
            </a:extLst>
          </p:cNvPr>
          <p:cNvPicPr>
            <a:picLocks noChangeAspect="1"/>
          </p:cNvPicPr>
          <p:nvPr/>
        </p:nvPicPr>
        <p:blipFill>
          <a:blip r:embed="rId67"/>
          <a:stretch>
            <a:fillRect/>
          </a:stretch>
        </p:blipFill>
        <p:spPr>
          <a:xfrm>
            <a:off x="5323444" y="4987571"/>
            <a:ext cx="3810000" cy="292100"/>
          </a:xfrm>
          <a:prstGeom prst="rect">
            <a:avLst/>
          </a:prstGeom>
        </p:spPr>
      </p:pic>
      <p:grpSp>
        <p:nvGrpSpPr>
          <p:cNvPr id="18504" name="Group 18503" descr="\documentclass{article}&#10;\usepackage{amsmath, amsfonts , amssymb, bm}&#10;\pagestyle{empty}&#10;\begin{document}&#10;&#10;&#10;\begin{equation*}&#10;&#9;\begin{aligned}&#10;&#9;&#9;I(X;T) &amp; \leq \int p(x)p(x|t) \log \frac{p(t|x)}{q(t)}dxdt \\&#10;&#9;&#9;&amp; = \mathbb{E}_X [D_{KL}[p(T|X)||q(T)]]&#10;&#9;\end{aligned}&#10;\end{equation*}&#10;&#10;\end{document}" title="IguanaTex Vector Display">
            <a:extLst>
              <a:ext uri="{FF2B5EF4-FFF2-40B4-BE49-F238E27FC236}">
                <a16:creationId xmlns:a16="http://schemas.microsoft.com/office/drawing/2014/main" id="{0DAC2871-6D90-F661-B39A-A63D2D2E658F}"/>
              </a:ext>
            </a:extLst>
          </p:cNvPr>
          <p:cNvGrpSpPr>
            <a:grpSpLocks noChangeAspect="1"/>
          </p:cNvGrpSpPr>
          <p:nvPr>
            <p:custDataLst>
              <p:tags r:id="rId1"/>
            </p:custDataLst>
          </p:nvPr>
        </p:nvGrpSpPr>
        <p:grpSpPr>
          <a:xfrm>
            <a:off x="4053444" y="5571534"/>
            <a:ext cx="4170041" cy="974868"/>
            <a:chOff x="6389393" y="4159526"/>
            <a:chExt cx="4170041" cy="974868"/>
          </a:xfrm>
        </p:grpSpPr>
        <p:sp>
          <p:nvSpPr>
            <p:cNvPr id="18444" name="Freeform 18443">
              <a:extLst>
                <a:ext uri="{FF2B5EF4-FFF2-40B4-BE49-F238E27FC236}">
                  <a16:creationId xmlns:a16="http://schemas.microsoft.com/office/drawing/2014/main" id="{6CBFB9AD-D39E-164A-6D76-650E20D8EBE6}"/>
                </a:ext>
              </a:extLst>
            </p:cNvPr>
            <p:cNvSpPr/>
            <p:nvPr>
              <p:custDataLst>
                <p:tags r:id="rId2"/>
              </p:custDataLst>
            </p:nvPr>
          </p:nvSpPr>
          <p:spPr>
            <a:xfrm>
              <a:off x="6389393" y="4347672"/>
              <a:ext cx="117162" cy="172833"/>
            </a:xfrm>
            <a:custGeom>
              <a:avLst/>
              <a:gdLst>
                <a:gd name="connsiteX0" fmla="*/ 86189 w 117162"/>
                <a:gd name="connsiteY0" fmla="*/ 19563 h 172833"/>
                <a:gd name="connsiteX1" fmla="*/ 109216 w 117162"/>
                <a:gd name="connsiteY1" fmla="*/ 7923 h 172833"/>
                <a:gd name="connsiteX2" fmla="*/ 117314 w 117162"/>
                <a:gd name="connsiteY2" fmla="*/ 3115 h 172833"/>
                <a:gd name="connsiteX3" fmla="*/ 113518 w 117162"/>
                <a:gd name="connsiteY3" fmla="*/ 78 h 172833"/>
                <a:gd name="connsiteX4" fmla="*/ 80115 w 117162"/>
                <a:gd name="connsiteY4" fmla="*/ 837 h 172833"/>
                <a:gd name="connsiteX5" fmla="*/ 46460 w 117162"/>
                <a:gd name="connsiteY5" fmla="*/ 78 h 172833"/>
                <a:gd name="connsiteX6" fmla="*/ 41399 w 117162"/>
                <a:gd name="connsiteY6" fmla="*/ 5139 h 172833"/>
                <a:gd name="connsiteX7" fmla="*/ 48484 w 117162"/>
                <a:gd name="connsiteY7" fmla="*/ 7923 h 172833"/>
                <a:gd name="connsiteX8" fmla="*/ 65944 w 117162"/>
                <a:gd name="connsiteY8" fmla="*/ 12731 h 172833"/>
                <a:gd name="connsiteX9" fmla="*/ 65438 w 117162"/>
                <a:gd name="connsiteY9" fmla="*/ 16779 h 172833"/>
                <a:gd name="connsiteX10" fmla="*/ 31276 w 117162"/>
                <a:gd name="connsiteY10" fmla="*/ 153174 h 172833"/>
                <a:gd name="connsiteX11" fmla="*/ 8249 w 117162"/>
                <a:gd name="connsiteY11" fmla="*/ 165067 h 172833"/>
                <a:gd name="connsiteX12" fmla="*/ 151 w 117162"/>
                <a:gd name="connsiteY12" fmla="*/ 170128 h 172833"/>
                <a:gd name="connsiteX13" fmla="*/ 3947 w 117162"/>
                <a:gd name="connsiteY13" fmla="*/ 172912 h 172833"/>
                <a:gd name="connsiteX14" fmla="*/ 37097 w 117162"/>
                <a:gd name="connsiteY14" fmla="*/ 172153 h 172833"/>
                <a:gd name="connsiteX15" fmla="*/ 71006 w 117162"/>
                <a:gd name="connsiteY15" fmla="*/ 172912 h 172833"/>
                <a:gd name="connsiteX16" fmla="*/ 76067 w 117162"/>
                <a:gd name="connsiteY16" fmla="*/ 168104 h 172833"/>
                <a:gd name="connsiteX17" fmla="*/ 68475 w 117162"/>
                <a:gd name="connsiteY17" fmla="*/ 165067 h 172833"/>
                <a:gd name="connsiteX18" fmla="*/ 57594 w 117162"/>
                <a:gd name="connsiteY18" fmla="*/ 164561 h 172833"/>
                <a:gd name="connsiteX19" fmla="*/ 51268 w 117162"/>
                <a:gd name="connsiteY19" fmla="*/ 160259 h 172833"/>
                <a:gd name="connsiteX20" fmla="*/ 52280 w 117162"/>
                <a:gd name="connsiteY20" fmla="*/ 154439 h 172833"/>
                <a:gd name="connsiteX21" fmla="*/ 86189 w 117162"/>
                <a:gd name="connsiteY21" fmla="*/ 19563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7162" h="172833">
                  <a:moveTo>
                    <a:pt x="86189" y="19563"/>
                  </a:moveTo>
                  <a:cubicBezTo>
                    <a:pt x="88466" y="10453"/>
                    <a:pt x="89225" y="7923"/>
                    <a:pt x="109216" y="7923"/>
                  </a:cubicBezTo>
                  <a:cubicBezTo>
                    <a:pt x="115289" y="7923"/>
                    <a:pt x="117314" y="7923"/>
                    <a:pt x="117314" y="3115"/>
                  </a:cubicBezTo>
                  <a:cubicBezTo>
                    <a:pt x="117314" y="78"/>
                    <a:pt x="114530" y="78"/>
                    <a:pt x="113518" y="78"/>
                  </a:cubicBezTo>
                  <a:cubicBezTo>
                    <a:pt x="106180" y="78"/>
                    <a:pt x="87454" y="837"/>
                    <a:pt x="80115" y="837"/>
                  </a:cubicBezTo>
                  <a:cubicBezTo>
                    <a:pt x="72524" y="837"/>
                    <a:pt x="54051" y="78"/>
                    <a:pt x="46460" y="78"/>
                  </a:cubicBezTo>
                  <a:cubicBezTo>
                    <a:pt x="44688" y="78"/>
                    <a:pt x="41399" y="78"/>
                    <a:pt x="41399" y="5139"/>
                  </a:cubicBezTo>
                  <a:cubicBezTo>
                    <a:pt x="41399" y="7923"/>
                    <a:pt x="43676" y="7923"/>
                    <a:pt x="48484" y="7923"/>
                  </a:cubicBezTo>
                  <a:cubicBezTo>
                    <a:pt x="59112" y="7923"/>
                    <a:pt x="65944" y="7923"/>
                    <a:pt x="65944" y="12731"/>
                  </a:cubicBezTo>
                  <a:cubicBezTo>
                    <a:pt x="65944" y="13996"/>
                    <a:pt x="65944" y="14502"/>
                    <a:pt x="65438" y="16779"/>
                  </a:cubicBezTo>
                  <a:lnTo>
                    <a:pt x="31276" y="153174"/>
                  </a:lnTo>
                  <a:cubicBezTo>
                    <a:pt x="28999" y="162537"/>
                    <a:pt x="28240" y="165067"/>
                    <a:pt x="8249" y="165067"/>
                  </a:cubicBezTo>
                  <a:cubicBezTo>
                    <a:pt x="2429" y="165067"/>
                    <a:pt x="151" y="165067"/>
                    <a:pt x="151" y="170128"/>
                  </a:cubicBezTo>
                  <a:cubicBezTo>
                    <a:pt x="151" y="172912"/>
                    <a:pt x="3188" y="172912"/>
                    <a:pt x="3947" y="172912"/>
                  </a:cubicBezTo>
                  <a:cubicBezTo>
                    <a:pt x="11285" y="172912"/>
                    <a:pt x="29758" y="172153"/>
                    <a:pt x="37097" y="172153"/>
                  </a:cubicBezTo>
                  <a:cubicBezTo>
                    <a:pt x="44688" y="172153"/>
                    <a:pt x="63414" y="172912"/>
                    <a:pt x="71006" y="172912"/>
                  </a:cubicBezTo>
                  <a:cubicBezTo>
                    <a:pt x="73030" y="172912"/>
                    <a:pt x="76067" y="172912"/>
                    <a:pt x="76067" y="168104"/>
                  </a:cubicBezTo>
                  <a:cubicBezTo>
                    <a:pt x="76067" y="165067"/>
                    <a:pt x="74042" y="165067"/>
                    <a:pt x="68475" y="165067"/>
                  </a:cubicBezTo>
                  <a:cubicBezTo>
                    <a:pt x="63920" y="165067"/>
                    <a:pt x="62655" y="165067"/>
                    <a:pt x="57594" y="164561"/>
                  </a:cubicBezTo>
                  <a:cubicBezTo>
                    <a:pt x="52280" y="164055"/>
                    <a:pt x="51268" y="163043"/>
                    <a:pt x="51268" y="160259"/>
                  </a:cubicBezTo>
                  <a:cubicBezTo>
                    <a:pt x="51268" y="158235"/>
                    <a:pt x="51774" y="156210"/>
                    <a:pt x="52280" y="154439"/>
                  </a:cubicBezTo>
                  <a:lnTo>
                    <a:pt x="86189" y="19563"/>
                  </a:lnTo>
                  <a:close/>
                </a:path>
              </a:pathLst>
            </a:custGeom>
            <a:solidFill>
              <a:srgbClr val="000000"/>
            </a:solidFill>
            <a:ln w="25400" cap="flat">
              <a:noFill/>
              <a:prstDash val="solid"/>
              <a:miter/>
            </a:ln>
          </p:spPr>
          <p:txBody>
            <a:bodyPr rtlCol="0" anchor="ctr"/>
            <a:lstStyle/>
            <a:p>
              <a:endParaRPr lang="en-CN"/>
            </a:p>
          </p:txBody>
        </p:sp>
        <p:sp>
          <p:nvSpPr>
            <p:cNvPr id="18445" name="Freeform 18444">
              <a:extLst>
                <a:ext uri="{FF2B5EF4-FFF2-40B4-BE49-F238E27FC236}">
                  <a16:creationId xmlns:a16="http://schemas.microsoft.com/office/drawing/2014/main" id="{E7761112-4125-E5D9-CA25-5B01E1299D96}"/>
                </a:ext>
              </a:extLst>
            </p:cNvPr>
            <p:cNvSpPr/>
            <p:nvPr>
              <p:custDataLst>
                <p:tags r:id="rId3"/>
              </p:custDataLst>
            </p:nvPr>
          </p:nvSpPr>
          <p:spPr>
            <a:xfrm>
              <a:off x="6536936" y="4330717"/>
              <a:ext cx="58707" cy="253051"/>
            </a:xfrm>
            <a:custGeom>
              <a:avLst/>
              <a:gdLst>
                <a:gd name="connsiteX0" fmla="*/ 58864 w 58707"/>
                <a:gd name="connsiteY0" fmla="*/ 250599 h 253051"/>
                <a:gd name="connsiteX1" fmla="*/ 54562 w 58707"/>
                <a:gd name="connsiteY1" fmla="*/ 245031 h 253051"/>
                <a:gd name="connsiteX2" fmla="*/ 14833 w 58707"/>
                <a:gd name="connsiteY2" fmla="*/ 126604 h 253051"/>
                <a:gd name="connsiteX3" fmla="*/ 55575 w 58707"/>
                <a:gd name="connsiteY3" fmla="*/ 6910 h 253051"/>
                <a:gd name="connsiteX4" fmla="*/ 58864 w 58707"/>
                <a:gd name="connsiteY4" fmla="*/ 2608 h 253051"/>
                <a:gd name="connsiteX5" fmla="*/ 56334 w 58707"/>
                <a:gd name="connsiteY5" fmla="*/ 78 h 253051"/>
                <a:gd name="connsiteX6" fmla="*/ 16099 w 58707"/>
                <a:gd name="connsiteY6" fmla="*/ 49423 h 253051"/>
                <a:gd name="connsiteX7" fmla="*/ 156 w 58707"/>
                <a:gd name="connsiteY7" fmla="*/ 126604 h 253051"/>
                <a:gd name="connsiteX8" fmla="*/ 16858 w 58707"/>
                <a:gd name="connsiteY8" fmla="*/ 205555 h 253051"/>
                <a:gd name="connsiteX9" fmla="*/ 56334 w 58707"/>
                <a:gd name="connsiteY9" fmla="*/ 253129 h 253051"/>
                <a:gd name="connsiteX10" fmla="*/ 58864 w 58707"/>
                <a:gd name="connsiteY10" fmla="*/ 25059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864" y="250599"/>
                  </a:moveTo>
                  <a:cubicBezTo>
                    <a:pt x="58864" y="249839"/>
                    <a:pt x="58864" y="249333"/>
                    <a:pt x="54562" y="245031"/>
                  </a:cubicBezTo>
                  <a:cubicBezTo>
                    <a:pt x="22931" y="213147"/>
                    <a:pt x="14833" y="165320"/>
                    <a:pt x="14833" y="126604"/>
                  </a:cubicBezTo>
                  <a:cubicBezTo>
                    <a:pt x="14833" y="82573"/>
                    <a:pt x="24449" y="38542"/>
                    <a:pt x="55575" y="6910"/>
                  </a:cubicBezTo>
                  <a:cubicBezTo>
                    <a:pt x="58864" y="3874"/>
                    <a:pt x="58864" y="3368"/>
                    <a:pt x="58864" y="2608"/>
                  </a:cubicBezTo>
                  <a:cubicBezTo>
                    <a:pt x="58864" y="837"/>
                    <a:pt x="57852" y="78"/>
                    <a:pt x="56334" y="78"/>
                  </a:cubicBezTo>
                  <a:cubicBezTo>
                    <a:pt x="53803" y="78"/>
                    <a:pt x="31029" y="17285"/>
                    <a:pt x="16099" y="49423"/>
                  </a:cubicBezTo>
                  <a:cubicBezTo>
                    <a:pt x="3193" y="77259"/>
                    <a:pt x="156" y="105347"/>
                    <a:pt x="156" y="126604"/>
                  </a:cubicBezTo>
                  <a:cubicBezTo>
                    <a:pt x="156" y="146341"/>
                    <a:pt x="2940" y="176961"/>
                    <a:pt x="16858" y="205555"/>
                  </a:cubicBezTo>
                  <a:cubicBezTo>
                    <a:pt x="32041" y="236681"/>
                    <a:pt x="53803" y="253129"/>
                    <a:pt x="56334" y="253129"/>
                  </a:cubicBezTo>
                  <a:cubicBezTo>
                    <a:pt x="57852" y="253129"/>
                    <a:pt x="58864" y="252370"/>
                    <a:pt x="58864" y="250599"/>
                  </a:cubicBezTo>
                  <a:close/>
                </a:path>
              </a:pathLst>
            </a:custGeom>
            <a:solidFill>
              <a:srgbClr val="000000"/>
            </a:solidFill>
            <a:ln w="25400" cap="flat">
              <a:noFill/>
              <a:prstDash val="solid"/>
              <a:miter/>
            </a:ln>
          </p:spPr>
          <p:txBody>
            <a:bodyPr rtlCol="0" anchor="ctr"/>
            <a:lstStyle/>
            <a:p>
              <a:endParaRPr lang="en-CN"/>
            </a:p>
          </p:txBody>
        </p:sp>
        <p:sp>
          <p:nvSpPr>
            <p:cNvPr id="18446" name="Freeform 18445">
              <a:extLst>
                <a:ext uri="{FF2B5EF4-FFF2-40B4-BE49-F238E27FC236}">
                  <a16:creationId xmlns:a16="http://schemas.microsoft.com/office/drawing/2014/main" id="{31002F2B-A643-D7BE-0B74-3AF25289B95F}"/>
                </a:ext>
              </a:extLst>
            </p:cNvPr>
            <p:cNvSpPr/>
            <p:nvPr>
              <p:custDataLst>
                <p:tags r:id="rId4"/>
              </p:custDataLst>
            </p:nvPr>
          </p:nvSpPr>
          <p:spPr>
            <a:xfrm>
              <a:off x="6617125" y="4347672"/>
              <a:ext cx="208514" cy="172833"/>
            </a:xfrm>
            <a:custGeom>
              <a:avLst/>
              <a:gdLst>
                <a:gd name="connsiteX0" fmla="*/ 116058 w 208514"/>
                <a:gd name="connsiteY0" fmla="*/ 68908 h 172833"/>
                <a:gd name="connsiteX1" fmla="*/ 94801 w 208514"/>
                <a:gd name="connsiteY1" fmla="*/ 18551 h 172833"/>
                <a:gd name="connsiteX2" fmla="*/ 93536 w 208514"/>
                <a:gd name="connsiteY2" fmla="*/ 15261 h 172833"/>
                <a:gd name="connsiteX3" fmla="*/ 108466 w 208514"/>
                <a:gd name="connsiteY3" fmla="*/ 7923 h 172833"/>
                <a:gd name="connsiteX4" fmla="*/ 113527 w 208514"/>
                <a:gd name="connsiteY4" fmla="*/ 3115 h 172833"/>
                <a:gd name="connsiteX5" fmla="*/ 109731 w 208514"/>
                <a:gd name="connsiteY5" fmla="*/ 78 h 172833"/>
                <a:gd name="connsiteX6" fmla="*/ 77847 w 208514"/>
                <a:gd name="connsiteY6" fmla="*/ 837 h 172833"/>
                <a:gd name="connsiteX7" fmla="*/ 49505 w 208514"/>
                <a:gd name="connsiteY7" fmla="*/ 78 h 172833"/>
                <a:gd name="connsiteX8" fmla="*/ 44950 w 208514"/>
                <a:gd name="connsiteY8" fmla="*/ 5139 h 172833"/>
                <a:gd name="connsiteX9" fmla="*/ 50770 w 208514"/>
                <a:gd name="connsiteY9" fmla="*/ 7923 h 172833"/>
                <a:gd name="connsiteX10" fmla="*/ 69749 w 208514"/>
                <a:gd name="connsiteY10" fmla="*/ 16020 h 172833"/>
                <a:gd name="connsiteX11" fmla="*/ 99609 w 208514"/>
                <a:gd name="connsiteY11" fmla="*/ 86621 h 172833"/>
                <a:gd name="connsiteX12" fmla="*/ 46216 w 208514"/>
                <a:gd name="connsiteY12" fmla="*/ 144064 h 172833"/>
                <a:gd name="connsiteX13" fmla="*/ 42926 w 208514"/>
                <a:gd name="connsiteY13" fmla="*/ 146848 h 172833"/>
                <a:gd name="connsiteX14" fmla="*/ 5727 w 208514"/>
                <a:gd name="connsiteY14" fmla="*/ 165067 h 172833"/>
                <a:gd name="connsiteX15" fmla="*/ 160 w 208514"/>
                <a:gd name="connsiteY15" fmla="*/ 170128 h 172833"/>
                <a:gd name="connsiteX16" fmla="*/ 3450 w 208514"/>
                <a:gd name="connsiteY16" fmla="*/ 172912 h 172833"/>
                <a:gd name="connsiteX17" fmla="*/ 27237 w 208514"/>
                <a:gd name="connsiteY17" fmla="*/ 172153 h 172833"/>
                <a:gd name="connsiteX18" fmla="*/ 55578 w 208514"/>
                <a:gd name="connsiteY18" fmla="*/ 172912 h 172833"/>
                <a:gd name="connsiteX19" fmla="*/ 60133 w 208514"/>
                <a:gd name="connsiteY19" fmla="*/ 167851 h 172833"/>
                <a:gd name="connsiteX20" fmla="*/ 57097 w 208514"/>
                <a:gd name="connsiteY20" fmla="*/ 165067 h 172833"/>
                <a:gd name="connsiteX21" fmla="*/ 46975 w 208514"/>
                <a:gd name="connsiteY21" fmla="*/ 157223 h 172833"/>
                <a:gd name="connsiteX22" fmla="*/ 53807 w 208514"/>
                <a:gd name="connsiteY22" fmla="*/ 145835 h 172833"/>
                <a:gd name="connsiteX23" fmla="*/ 79618 w 208514"/>
                <a:gd name="connsiteY23" fmla="*/ 118506 h 172833"/>
                <a:gd name="connsiteX24" fmla="*/ 102393 w 208514"/>
                <a:gd name="connsiteY24" fmla="*/ 93707 h 172833"/>
                <a:gd name="connsiteX25" fmla="*/ 127951 w 208514"/>
                <a:gd name="connsiteY25" fmla="*/ 154186 h 172833"/>
                <a:gd name="connsiteX26" fmla="*/ 129216 w 208514"/>
                <a:gd name="connsiteY26" fmla="*/ 157729 h 172833"/>
                <a:gd name="connsiteX27" fmla="*/ 114539 w 208514"/>
                <a:gd name="connsiteY27" fmla="*/ 165067 h 172833"/>
                <a:gd name="connsiteX28" fmla="*/ 109478 w 208514"/>
                <a:gd name="connsiteY28" fmla="*/ 169875 h 172833"/>
                <a:gd name="connsiteX29" fmla="*/ 113274 w 208514"/>
                <a:gd name="connsiteY29" fmla="*/ 172912 h 172833"/>
                <a:gd name="connsiteX30" fmla="*/ 145159 w 208514"/>
                <a:gd name="connsiteY30" fmla="*/ 172153 h 172833"/>
                <a:gd name="connsiteX31" fmla="*/ 173247 w 208514"/>
                <a:gd name="connsiteY31" fmla="*/ 172912 h 172833"/>
                <a:gd name="connsiteX32" fmla="*/ 178055 w 208514"/>
                <a:gd name="connsiteY32" fmla="*/ 168104 h 172833"/>
                <a:gd name="connsiteX33" fmla="*/ 173500 w 208514"/>
                <a:gd name="connsiteY33" fmla="*/ 165067 h 172833"/>
                <a:gd name="connsiteX34" fmla="*/ 151738 w 208514"/>
                <a:gd name="connsiteY34" fmla="*/ 153933 h 172833"/>
                <a:gd name="connsiteX35" fmla="*/ 119094 w 208514"/>
                <a:gd name="connsiteY35" fmla="*/ 75740 h 172833"/>
                <a:gd name="connsiteX36" fmla="*/ 170970 w 208514"/>
                <a:gd name="connsiteY36" fmla="*/ 20828 h 172833"/>
                <a:gd name="connsiteX37" fmla="*/ 203107 w 208514"/>
                <a:gd name="connsiteY37" fmla="*/ 7923 h 172833"/>
                <a:gd name="connsiteX38" fmla="*/ 208674 w 208514"/>
                <a:gd name="connsiteY38" fmla="*/ 2862 h 172833"/>
                <a:gd name="connsiteX39" fmla="*/ 205385 w 208514"/>
                <a:gd name="connsiteY39" fmla="*/ 78 h 172833"/>
                <a:gd name="connsiteX40" fmla="*/ 181598 w 208514"/>
                <a:gd name="connsiteY40" fmla="*/ 837 h 172833"/>
                <a:gd name="connsiteX41" fmla="*/ 153509 w 208514"/>
                <a:gd name="connsiteY41" fmla="*/ 78 h 172833"/>
                <a:gd name="connsiteX42" fmla="*/ 148701 w 208514"/>
                <a:gd name="connsiteY42" fmla="*/ 5139 h 172833"/>
                <a:gd name="connsiteX43" fmla="*/ 151738 w 208514"/>
                <a:gd name="connsiteY43" fmla="*/ 7923 h 172833"/>
                <a:gd name="connsiteX44" fmla="*/ 161860 w 208514"/>
                <a:gd name="connsiteY44" fmla="*/ 15767 h 172833"/>
                <a:gd name="connsiteX45" fmla="*/ 157052 w 208514"/>
                <a:gd name="connsiteY45" fmla="*/ 24877 h 172833"/>
                <a:gd name="connsiteX46" fmla="*/ 116058 w 208514"/>
                <a:gd name="connsiteY46" fmla="*/ 68908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208514" h="172833">
                  <a:moveTo>
                    <a:pt x="116058" y="68908"/>
                  </a:moveTo>
                  <a:lnTo>
                    <a:pt x="94801" y="18551"/>
                  </a:lnTo>
                  <a:cubicBezTo>
                    <a:pt x="94042" y="16526"/>
                    <a:pt x="93536" y="15514"/>
                    <a:pt x="93536" y="15261"/>
                  </a:cubicBezTo>
                  <a:cubicBezTo>
                    <a:pt x="93536" y="13743"/>
                    <a:pt x="97838" y="8935"/>
                    <a:pt x="108466" y="7923"/>
                  </a:cubicBezTo>
                  <a:cubicBezTo>
                    <a:pt x="110997" y="7670"/>
                    <a:pt x="113527" y="7416"/>
                    <a:pt x="113527" y="3115"/>
                  </a:cubicBezTo>
                  <a:cubicBezTo>
                    <a:pt x="113527" y="78"/>
                    <a:pt x="110491" y="78"/>
                    <a:pt x="109731" y="78"/>
                  </a:cubicBezTo>
                  <a:cubicBezTo>
                    <a:pt x="99356" y="78"/>
                    <a:pt x="88475" y="837"/>
                    <a:pt x="77847" y="837"/>
                  </a:cubicBezTo>
                  <a:cubicBezTo>
                    <a:pt x="71521" y="837"/>
                    <a:pt x="55831" y="78"/>
                    <a:pt x="49505" y="78"/>
                  </a:cubicBezTo>
                  <a:cubicBezTo>
                    <a:pt x="47987" y="78"/>
                    <a:pt x="44950" y="78"/>
                    <a:pt x="44950" y="5139"/>
                  </a:cubicBezTo>
                  <a:cubicBezTo>
                    <a:pt x="44950" y="7923"/>
                    <a:pt x="47481" y="7923"/>
                    <a:pt x="50770" y="7923"/>
                  </a:cubicBezTo>
                  <a:cubicBezTo>
                    <a:pt x="65954" y="7923"/>
                    <a:pt x="67472" y="10453"/>
                    <a:pt x="69749" y="16020"/>
                  </a:cubicBezTo>
                  <a:lnTo>
                    <a:pt x="99609" y="86621"/>
                  </a:lnTo>
                  <a:lnTo>
                    <a:pt x="46216" y="144064"/>
                  </a:lnTo>
                  <a:lnTo>
                    <a:pt x="42926" y="146848"/>
                  </a:lnTo>
                  <a:cubicBezTo>
                    <a:pt x="30526" y="160259"/>
                    <a:pt x="18633" y="164308"/>
                    <a:pt x="5727" y="165067"/>
                  </a:cubicBezTo>
                  <a:cubicBezTo>
                    <a:pt x="2438" y="165320"/>
                    <a:pt x="160" y="165320"/>
                    <a:pt x="160" y="170128"/>
                  </a:cubicBezTo>
                  <a:cubicBezTo>
                    <a:pt x="160" y="170381"/>
                    <a:pt x="160" y="172912"/>
                    <a:pt x="3450" y="172912"/>
                  </a:cubicBezTo>
                  <a:cubicBezTo>
                    <a:pt x="11041" y="172912"/>
                    <a:pt x="19392" y="172153"/>
                    <a:pt x="27237" y="172153"/>
                  </a:cubicBezTo>
                  <a:cubicBezTo>
                    <a:pt x="36600" y="172153"/>
                    <a:pt x="46469" y="172912"/>
                    <a:pt x="55578" y="172912"/>
                  </a:cubicBezTo>
                  <a:cubicBezTo>
                    <a:pt x="57097" y="172912"/>
                    <a:pt x="60133" y="172912"/>
                    <a:pt x="60133" y="167851"/>
                  </a:cubicBezTo>
                  <a:cubicBezTo>
                    <a:pt x="60133" y="165320"/>
                    <a:pt x="57603" y="165067"/>
                    <a:pt x="57097" y="165067"/>
                  </a:cubicBezTo>
                  <a:cubicBezTo>
                    <a:pt x="54819" y="164814"/>
                    <a:pt x="46975" y="164308"/>
                    <a:pt x="46975" y="157223"/>
                  </a:cubicBezTo>
                  <a:cubicBezTo>
                    <a:pt x="46975" y="153174"/>
                    <a:pt x="50770" y="149125"/>
                    <a:pt x="53807" y="145835"/>
                  </a:cubicBezTo>
                  <a:lnTo>
                    <a:pt x="79618" y="118506"/>
                  </a:lnTo>
                  <a:lnTo>
                    <a:pt x="102393" y="93707"/>
                  </a:lnTo>
                  <a:lnTo>
                    <a:pt x="127951" y="154186"/>
                  </a:lnTo>
                  <a:cubicBezTo>
                    <a:pt x="128963" y="156970"/>
                    <a:pt x="129216" y="157223"/>
                    <a:pt x="129216" y="157729"/>
                  </a:cubicBezTo>
                  <a:cubicBezTo>
                    <a:pt x="129216" y="159753"/>
                    <a:pt x="124408" y="164055"/>
                    <a:pt x="114539" y="165067"/>
                  </a:cubicBezTo>
                  <a:cubicBezTo>
                    <a:pt x="111756" y="165320"/>
                    <a:pt x="109478" y="165573"/>
                    <a:pt x="109478" y="169875"/>
                  </a:cubicBezTo>
                  <a:cubicBezTo>
                    <a:pt x="109478" y="172912"/>
                    <a:pt x="112262" y="172912"/>
                    <a:pt x="113274" y="172912"/>
                  </a:cubicBezTo>
                  <a:cubicBezTo>
                    <a:pt x="120360" y="172912"/>
                    <a:pt x="138073" y="172153"/>
                    <a:pt x="145159" y="172153"/>
                  </a:cubicBezTo>
                  <a:cubicBezTo>
                    <a:pt x="151485" y="172153"/>
                    <a:pt x="166921" y="172912"/>
                    <a:pt x="173247" y="172912"/>
                  </a:cubicBezTo>
                  <a:cubicBezTo>
                    <a:pt x="175019" y="172912"/>
                    <a:pt x="178055" y="172912"/>
                    <a:pt x="178055" y="168104"/>
                  </a:cubicBezTo>
                  <a:cubicBezTo>
                    <a:pt x="178055" y="165067"/>
                    <a:pt x="175525" y="165067"/>
                    <a:pt x="173500" y="165067"/>
                  </a:cubicBezTo>
                  <a:cubicBezTo>
                    <a:pt x="156546" y="164814"/>
                    <a:pt x="156040" y="164055"/>
                    <a:pt x="151738" y="153933"/>
                  </a:cubicBezTo>
                  <a:cubicBezTo>
                    <a:pt x="141869" y="130399"/>
                    <a:pt x="124914" y="90923"/>
                    <a:pt x="119094" y="75740"/>
                  </a:cubicBezTo>
                  <a:cubicBezTo>
                    <a:pt x="136302" y="58027"/>
                    <a:pt x="162872" y="27914"/>
                    <a:pt x="170970" y="20828"/>
                  </a:cubicBezTo>
                  <a:cubicBezTo>
                    <a:pt x="178308" y="14755"/>
                    <a:pt x="187924" y="8682"/>
                    <a:pt x="203107" y="7923"/>
                  </a:cubicBezTo>
                  <a:cubicBezTo>
                    <a:pt x="206397" y="7670"/>
                    <a:pt x="208674" y="7670"/>
                    <a:pt x="208674" y="2862"/>
                  </a:cubicBezTo>
                  <a:cubicBezTo>
                    <a:pt x="208674" y="2608"/>
                    <a:pt x="208674" y="78"/>
                    <a:pt x="205385" y="78"/>
                  </a:cubicBezTo>
                  <a:cubicBezTo>
                    <a:pt x="197793" y="78"/>
                    <a:pt x="189442" y="837"/>
                    <a:pt x="181598" y="837"/>
                  </a:cubicBezTo>
                  <a:cubicBezTo>
                    <a:pt x="172235" y="837"/>
                    <a:pt x="162619" y="78"/>
                    <a:pt x="153509" y="78"/>
                  </a:cubicBezTo>
                  <a:cubicBezTo>
                    <a:pt x="151991" y="78"/>
                    <a:pt x="148701" y="78"/>
                    <a:pt x="148701" y="5139"/>
                  </a:cubicBezTo>
                  <a:cubicBezTo>
                    <a:pt x="148701" y="6910"/>
                    <a:pt x="149966" y="7670"/>
                    <a:pt x="151738" y="7923"/>
                  </a:cubicBezTo>
                  <a:cubicBezTo>
                    <a:pt x="154015" y="8176"/>
                    <a:pt x="161860" y="8682"/>
                    <a:pt x="161860" y="15767"/>
                  </a:cubicBezTo>
                  <a:cubicBezTo>
                    <a:pt x="161860" y="19310"/>
                    <a:pt x="159076" y="22600"/>
                    <a:pt x="157052" y="24877"/>
                  </a:cubicBezTo>
                  <a:lnTo>
                    <a:pt x="116058" y="68908"/>
                  </a:lnTo>
                  <a:close/>
                </a:path>
              </a:pathLst>
            </a:custGeom>
            <a:solidFill>
              <a:srgbClr val="000000"/>
            </a:solidFill>
            <a:ln w="25400" cap="flat">
              <a:noFill/>
              <a:prstDash val="solid"/>
              <a:miter/>
            </a:ln>
          </p:spPr>
          <p:txBody>
            <a:bodyPr rtlCol="0" anchor="ctr"/>
            <a:lstStyle/>
            <a:p>
              <a:endParaRPr lang="en-CN"/>
            </a:p>
          </p:txBody>
        </p:sp>
        <p:sp>
          <p:nvSpPr>
            <p:cNvPr id="18447" name="Freeform 18446">
              <a:extLst>
                <a:ext uri="{FF2B5EF4-FFF2-40B4-BE49-F238E27FC236}">
                  <a16:creationId xmlns:a16="http://schemas.microsoft.com/office/drawing/2014/main" id="{A31FB379-7A75-713E-99C7-AEF4C9C93791}"/>
                </a:ext>
              </a:extLst>
            </p:cNvPr>
            <p:cNvSpPr/>
            <p:nvPr>
              <p:custDataLst>
                <p:tags r:id="rId5"/>
              </p:custDataLst>
            </p:nvPr>
          </p:nvSpPr>
          <p:spPr>
            <a:xfrm>
              <a:off x="6861558" y="4411441"/>
              <a:ext cx="27582" cy="157903"/>
            </a:xfrm>
            <a:custGeom>
              <a:avLst/>
              <a:gdLst>
                <a:gd name="connsiteX0" fmla="*/ 26993 w 27582"/>
                <a:gd name="connsiteY0" fmla="*/ 13490 h 157903"/>
                <a:gd name="connsiteX1" fmla="*/ 13581 w 27582"/>
                <a:gd name="connsiteY1" fmla="*/ 78 h 157903"/>
                <a:gd name="connsiteX2" fmla="*/ 169 w 27582"/>
                <a:gd name="connsiteY2" fmla="*/ 13490 h 157903"/>
                <a:gd name="connsiteX3" fmla="*/ 13581 w 27582"/>
                <a:gd name="connsiteY3" fmla="*/ 26901 h 157903"/>
                <a:gd name="connsiteX4" fmla="*/ 26993 w 27582"/>
                <a:gd name="connsiteY4" fmla="*/ 13490 h 157903"/>
                <a:gd name="connsiteX5" fmla="*/ 22185 w 27582"/>
                <a:gd name="connsiteY5" fmla="*/ 106359 h 157903"/>
                <a:gd name="connsiteX6" fmla="*/ 5989 w 27582"/>
                <a:gd name="connsiteY6" fmla="*/ 151909 h 157903"/>
                <a:gd name="connsiteX7" fmla="*/ 4218 w 27582"/>
                <a:gd name="connsiteY7" fmla="*/ 155198 h 157903"/>
                <a:gd name="connsiteX8" fmla="*/ 6749 w 27582"/>
                <a:gd name="connsiteY8" fmla="*/ 157982 h 157903"/>
                <a:gd name="connsiteX9" fmla="*/ 27752 w 27582"/>
                <a:gd name="connsiteY9" fmla="*/ 108384 h 157903"/>
                <a:gd name="connsiteX10" fmla="*/ 13581 w 27582"/>
                <a:gd name="connsiteY10" fmla="*/ 82320 h 157903"/>
                <a:gd name="connsiteX11" fmla="*/ 169 w 27582"/>
                <a:gd name="connsiteY11" fmla="*/ 95731 h 157903"/>
                <a:gd name="connsiteX12" fmla="*/ 13581 w 27582"/>
                <a:gd name="connsiteY12" fmla="*/ 109143 h 157903"/>
                <a:gd name="connsiteX13" fmla="*/ 15605 w 27582"/>
                <a:gd name="connsiteY13" fmla="*/ 108890 h 157903"/>
                <a:gd name="connsiteX14" fmla="*/ 22185 w 27582"/>
                <a:gd name="connsiteY14" fmla="*/ 106359 h 15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582" h="157903">
                  <a:moveTo>
                    <a:pt x="26993" y="13490"/>
                  </a:moveTo>
                  <a:cubicBezTo>
                    <a:pt x="26993" y="6151"/>
                    <a:pt x="20919" y="78"/>
                    <a:pt x="13581" y="78"/>
                  </a:cubicBezTo>
                  <a:cubicBezTo>
                    <a:pt x="6243" y="78"/>
                    <a:pt x="169" y="6151"/>
                    <a:pt x="169" y="13490"/>
                  </a:cubicBezTo>
                  <a:cubicBezTo>
                    <a:pt x="169" y="20828"/>
                    <a:pt x="6243" y="26901"/>
                    <a:pt x="13581" y="26901"/>
                  </a:cubicBezTo>
                  <a:cubicBezTo>
                    <a:pt x="20919" y="26901"/>
                    <a:pt x="26993" y="20828"/>
                    <a:pt x="26993" y="13490"/>
                  </a:cubicBezTo>
                  <a:close/>
                  <a:moveTo>
                    <a:pt x="22185" y="106359"/>
                  </a:moveTo>
                  <a:cubicBezTo>
                    <a:pt x="22185" y="113445"/>
                    <a:pt x="22185" y="133183"/>
                    <a:pt x="5989" y="151909"/>
                  </a:cubicBezTo>
                  <a:cubicBezTo>
                    <a:pt x="4218" y="153933"/>
                    <a:pt x="4218" y="154439"/>
                    <a:pt x="4218" y="155198"/>
                  </a:cubicBezTo>
                  <a:cubicBezTo>
                    <a:pt x="4218" y="156970"/>
                    <a:pt x="5483" y="157982"/>
                    <a:pt x="6749" y="157982"/>
                  </a:cubicBezTo>
                  <a:cubicBezTo>
                    <a:pt x="9532" y="157982"/>
                    <a:pt x="27752" y="137738"/>
                    <a:pt x="27752" y="108384"/>
                  </a:cubicBezTo>
                  <a:cubicBezTo>
                    <a:pt x="27752" y="101045"/>
                    <a:pt x="27246" y="82320"/>
                    <a:pt x="13581" y="82320"/>
                  </a:cubicBezTo>
                  <a:cubicBezTo>
                    <a:pt x="4724" y="82320"/>
                    <a:pt x="169" y="89152"/>
                    <a:pt x="169" y="95731"/>
                  </a:cubicBezTo>
                  <a:cubicBezTo>
                    <a:pt x="169" y="102311"/>
                    <a:pt x="4471" y="109143"/>
                    <a:pt x="13581" y="109143"/>
                  </a:cubicBezTo>
                  <a:cubicBezTo>
                    <a:pt x="14846" y="109143"/>
                    <a:pt x="15352" y="109143"/>
                    <a:pt x="15605" y="108890"/>
                  </a:cubicBezTo>
                  <a:cubicBezTo>
                    <a:pt x="17377" y="108637"/>
                    <a:pt x="20160" y="108131"/>
                    <a:pt x="22185" y="106359"/>
                  </a:cubicBezTo>
                  <a:close/>
                </a:path>
              </a:pathLst>
            </a:custGeom>
            <a:solidFill>
              <a:srgbClr val="000000"/>
            </a:solidFill>
            <a:ln w="25400" cap="flat">
              <a:noFill/>
              <a:prstDash val="solid"/>
              <a:miter/>
            </a:ln>
          </p:spPr>
          <p:txBody>
            <a:bodyPr rtlCol="0" anchor="ctr"/>
            <a:lstStyle/>
            <a:p>
              <a:endParaRPr lang="en-CN"/>
            </a:p>
          </p:txBody>
        </p:sp>
        <p:sp>
          <p:nvSpPr>
            <p:cNvPr id="18448" name="Freeform 18447">
              <a:extLst>
                <a:ext uri="{FF2B5EF4-FFF2-40B4-BE49-F238E27FC236}">
                  <a16:creationId xmlns:a16="http://schemas.microsoft.com/office/drawing/2014/main" id="{F8D5C2DB-025C-707E-63EB-B8D02F9E88F4}"/>
                </a:ext>
              </a:extLst>
            </p:cNvPr>
            <p:cNvSpPr/>
            <p:nvPr>
              <p:custDataLst>
                <p:tags r:id="rId6"/>
              </p:custDataLst>
            </p:nvPr>
          </p:nvSpPr>
          <p:spPr>
            <a:xfrm>
              <a:off x="6958336" y="4349190"/>
              <a:ext cx="172074" cy="171315"/>
            </a:xfrm>
            <a:custGeom>
              <a:avLst/>
              <a:gdLst>
                <a:gd name="connsiteX0" fmla="*/ 102153 w 172074"/>
                <a:gd name="connsiteY0" fmla="*/ 17792 h 171315"/>
                <a:gd name="connsiteX1" fmla="*/ 107973 w 172074"/>
                <a:gd name="connsiteY1" fmla="*/ 8429 h 171315"/>
                <a:gd name="connsiteX2" fmla="*/ 123916 w 172074"/>
                <a:gd name="connsiteY2" fmla="*/ 7923 h 171315"/>
                <a:gd name="connsiteX3" fmla="*/ 160861 w 172074"/>
                <a:gd name="connsiteY3" fmla="*/ 28673 h 171315"/>
                <a:gd name="connsiteX4" fmla="*/ 158837 w 172074"/>
                <a:gd name="connsiteY4" fmla="*/ 48917 h 171315"/>
                <a:gd name="connsiteX5" fmla="*/ 158078 w 172074"/>
                <a:gd name="connsiteY5" fmla="*/ 53725 h 171315"/>
                <a:gd name="connsiteX6" fmla="*/ 161114 w 172074"/>
                <a:gd name="connsiteY6" fmla="*/ 57014 h 171315"/>
                <a:gd name="connsiteX7" fmla="*/ 164910 w 172074"/>
                <a:gd name="connsiteY7" fmla="*/ 51194 h 171315"/>
                <a:gd name="connsiteX8" fmla="*/ 171742 w 172074"/>
                <a:gd name="connsiteY8" fmla="*/ 7163 h 171315"/>
                <a:gd name="connsiteX9" fmla="*/ 172248 w 172074"/>
                <a:gd name="connsiteY9" fmla="*/ 2862 h 171315"/>
                <a:gd name="connsiteX10" fmla="*/ 165416 w 172074"/>
                <a:gd name="connsiteY10" fmla="*/ 78 h 171315"/>
                <a:gd name="connsiteX11" fmla="*/ 24973 w 172074"/>
                <a:gd name="connsiteY11" fmla="*/ 78 h 171315"/>
                <a:gd name="connsiteX12" fmla="*/ 16875 w 172074"/>
                <a:gd name="connsiteY12" fmla="*/ 5139 h 171315"/>
                <a:gd name="connsiteX13" fmla="*/ 1692 w 172074"/>
                <a:gd name="connsiteY13" fmla="*/ 49676 h 171315"/>
                <a:gd name="connsiteX14" fmla="*/ 174 w 172074"/>
                <a:gd name="connsiteY14" fmla="*/ 54231 h 171315"/>
                <a:gd name="connsiteX15" fmla="*/ 3210 w 172074"/>
                <a:gd name="connsiteY15" fmla="*/ 57014 h 171315"/>
                <a:gd name="connsiteX16" fmla="*/ 7512 w 172074"/>
                <a:gd name="connsiteY16" fmla="*/ 51700 h 171315"/>
                <a:gd name="connsiteX17" fmla="*/ 65208 w 172074"/>
                <a:gd name="connsiteY17" fmla="*/ 7923 h 171315"/>
                <a:gd name="connsiteX18" fmla="*/ 75077 w 172074"/>
                <a:gd name="connsiteY18" fmla="*/ 7923 h 171315"/>
                <a:gd name="connsiteX19" fmla="*/ 82162 w 172074"/>
                <a:gd name="connsiteY19" fmla="*/ 10959 h 171315"/>
                <a:gd name="connsiteX20" fmla="*/ 81150 w 172074"/>
                <a:gd name="connsiteY20" fmla="*/ 16273 h 171315"/>
                <a:gd name="connsiteX21" fmla="*/ 47241 w 172074"/>
                <a:gd name="connsiteY21" fmla="*/ 151402 h 171315"/>
                <a:gd name="connsiteX22" fmla="*/ 17128 w 172074"/>
                <a:gd name="connsiteY22" fmla="*/ 163549 h 171315"/>
                <a:gd name="connsiteX23" fmla="*/ 6500 w 172074"/>
                <a:gd name="connsiteY23" fmla="*/ 168357 h 171315"/>
                <a:gd name="connsiteX24" fmla="*/ 10802 w 172074"/>
                <a:gd name="connsiteY24" fmla="*/ 171394 h 171315"/>
                <a:gd name="connsiteX25" fmla="*/ 31552 w 172074"/>
                <a:gd name="connsiteY25" fmla="*/ 170887 h 171315"/>
                <a:gd name="connsiteX26" fmla="*/ 53061 w 172074"/>
                <a:gd name="connsiteY26" fmla="*/ 170634 h 171315"/>
                <a:gd name="connsiteX27" fmla="*/ 74065 w 172074"/>
                <a:gd name="connsiteY27" fmla="*/ 170887 h 171315"/>
                <a:gd name="connsiteX28" fmla="*/ 96080 w 172074"/>
                <a:gd name="connsiteY28" fmla="*/ 171394 h 171315"/>
                <a:gd name="connsiteX29" fmla="*/ 101647 w 172074"/>
                <a:gd name="connsiteY29" fmla="*/ 166333 h 171315"/>
                <a:gd name="connsiteX30" fmla="*/ 93043 w 172074"/>
                <a:gd name="connsiteY30" fmla="*/ 163549 h 171315"/>
                <a:gd name="connsiteX31" fmla="*/ 76848 w 172074"/>
                <a:gd name="connsiteY31" fmla="*/ 163043 h 171315"/>
                <a:gd name="connsiteX32" fmla="*/ 67485 w 172074"/>
                <a:gd name="connsiteY32" fmla="*/ 157476 h 171315"/>
                <a:gd name="connsiteX33" fmla="*/ 68498 w 172074"/>
                <a:gd name="connsiteY33" fmla="*/ 152162 h 171315"/>
                <a:gd name="connsiteX34" fmla="*/ 102153 w 172074"/>
                <a:gd name="connsiteY34" fmla="*/ 17792 h 171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72074" h="171315">
                  <a:moveTo>
                    <a:pt x="102153" y="17792"/>
                  </a:moveTo>
                  <a:cubicBezTo>
                    <a:pt x="103925" y="10706"/>
                    <a:pt x="104937" y="9188"/>
                    <a:pt x="107973" y="8429"/>
                  </a:cubicBezTo>
                  <a:cubicBezTo>
                    <a:pt x="110251" y="7923"/>
                    <a:pt x="118602" y="7923"/>
                    <a:pt x="123916" y="7923"/>
                  </a:cubicBezTo>
                  <a:cubicBezTo>
                    <a:pt x="149474" y="7923"/>
                    <a:pt x="160861" y="8935"/>
                    <a:pt x="160861" y="28673"/>
                  </a:cubicBezTo>
                  <a:cubicBezTo>
                    <a:pt x="160861" y="32469"/>
                    <a:pt x="159849" y="42338"/>
                    <a:pt x="158837" y="48917"/>
                  </a:cubicBezTo>
                  <a:cubicBezTo>
                    <a:pt x="158584" y="49929"/>
                    <a:pt x="158078" y="52966"/>
                    <a:pt x="158078" y="53725"/>
                  </a:cubicBezTo>
                  <a:cubicBezTo>
                    <a:pt x="158078" y="55243"/>
                    <a:pt x="158837" y="57014"/>
                    <a:pt x="161114" y="57014"/>
                  </a:cubicBezTo>
                  <a:cubicBezTo>
                    <a:pt x="163898" y="57014"/>
                    <a:pt x="164404" y="54990"/>
                    <a:pt x="164910" y="51194"/>
                  </a:cubicBezTo>
                  <a:lnTo>
                    <a:pt x="171742" y="7163"/>
                  </a:lnTo>
                  <a:cubicBezTo>
                    <a:pt x="171995" y="6151"/>
                    <a:pt x="172248" y="3621"/>
                    <a:pt x="172248" y="2862"/>
                  </a:cubicBezTo>
                  <a:cubicBezTo>
                    <a:pt x="172248" y="78"/>
                    <a:pt x="169718" y="78"/>
                    <a:pt x="165416" y="78"/>
                  </a:cubicBezTo>
                  <a:lnTo>
                    <a:pt x="24973" y="78"/>
                  </a:lnTo>
                  <a:cubicBezTo>
                    <a:pt x="18900" y="78"/>
                    <a:pt x="18646" y="331"/>
                    <a:pt x="16875" y="5139"/>
                  </a:cubicBezTo>
                  <a:lnTo>
                    <a:pt x="1692" y="49676"/>
                  </a:lnTo>
                  <a:cubicBezTo>
                    <a:pt x="1439" y="50182"/>
                    <a:pt x="174" y="53725"/>
                    <a:pt x="174" y="54231"/>
                  </a:cubicBezTo>
                  <a:cubicBezTo>
                    <a:pt x="174" y="55749"/>
                    <a:pt x="1439" y="57014"/>
                    <a:pt x="3210" y="57014"/>
                  </a:cubicBezTo>
                  <a:cubicBezTo>
                    <a:pt x="5741" y="57014"/>
                    <a:pt x="5994" y="55749"/>
                    <a:pt x="7512" y="51700"/>
                  </a:cubicBezTo>
                  <a:cubicBezTo>
                    <a:pt x="21177" y="12477"/>
                    <a:pt x="27756" y="7923"/>
                    <a:pt x="65208" y="7923"/>
                  </a:cubicBezTo>
                  <a:lnTo>
                    <a:pt x="75077" y="7923"/>
                  </a:lnTo>
                  <a:cubicBezTo>
                    <a:pt x="82162" y="7923"/>
                    <a:pt x="82162" y="8935"/>
                    <a:pt x="82162" y="10959"/>
                  </a:cubicBezTo>
                  <a:cubicBezTo>
                    <a:pt x="82162" y="12477"/>
                    <a:pt x="81403" y="15514"/>
                    <a:pt x="81150" y="16273"/>
                  </a:cubicBezTo>
                  <a:lnTo>
                    <a:pt x="47241" y="151402"/>
                  </a:lnTo>
                  <a:cubicBezTo>
                    <a:pt x="44964" y="160765"/>
                    <a:pt x="44205" y="163549"/>
                    <a:pt x="17128" y="163549"/>
                  </a:cubicBezTo>
                  <a:cubicBezTo>
                    <a:pt x="8018" y="163549"/>
                    <a:pt x="6500" y="163549"/>
                    <a:pt x="6500" y="168357"/>
                  </a:cubicBezTo>
                  <a:cubicBezTo>
                    <a:pt x="6500" y="171394"/>
                    <a:pt x="9284" y="171394"/>
                    <a:pt x="10802" y="171394"/>
                  </a:cubicBezTo>
                  <a:cubicBezTo>
                    <a:pt x="17634" y="171394"/>
                    <a:pt x="24720" y="170887"/>
                    <a:pt x="31552" y="170887"/>
                  </a:cubicBezTo>
                  <a:cubicBezTo>
                    <a:pt x="38637" y="170887"/>
                    <a:pt x="45976" y="170634"/>
                    <a:pt x="53061" y="170634"/>
                  </a:cubicBezTo>
                  <a:cubicBezTo>
                    <a:pt x="60147" y="170634"/>
                    <a:pt x="67232" y="170887"/>
                    <a:pt x="74065" y="170887"/>
                  </a:cubicBezTo>
                  <a:cubicBezTo>
                    <a:pt x="81403" y="170887"/>
                    <a:pt x="88995" y="171394"/>
                    <a:pt x="96080" y="171394"/>
                  </a:cubicBezTo>
                  <a:cubicBezTo>
                    <a:pt x="98611" y="171394"/>
                    <a:pt x="101647" y="171394"/>
                    <a:pt x="101647" y="166333"/>
                  </a:cubicBezTo>
                  <a:cubicBezTo>
                    <a:pt x="101647" y="163549"/>
                    <a:pt x="99623" y="163549"/>
                    <a:pt x="93043" y="163549"/>
                  </a:cubicBezTo>
                  <a:cubicBezTo>
                    <a:pt x="86717" y="163549"/>
                    <a:pt x="83428" y="163549"/>
                    <a:pt x="76848" y="163043"/>
                  </a:cubicBezTo>
                  <a:cubicBezTo>
                    <a:pt x="69510" y="162284"/>
                    <a:pt x="67485" y="161525"/>
                    <a:pt x="67485" y="157476"/>
                  </a:cubicBezTo>
                  <a:cubicBezTo>
                    <a:pt x="67485" y="157223"/>
                    <a:pt x="67485" y="155957"/>
                    <a:pt x="68498" y="152162"/>
                  </a:cubicBezTo>
                  <a:lnTo>
                    <a:pt x="102153" y="17792"/>
                  </a:lnTo>
                  <a:close/>
                </a:path>
              </a:pathLst>
            </a:custGeom>
            <a:solidFill>
              <a:srgbClr val="000000"/>
            </a:solidFill>
            <a:ln w="25400" cap="flat">
              <a:noFill/>
              <a:prstDash val="solid"/>
              <a:miter/>
            </a:ln>
          </p:spPr>
          <p:txBody>
            <a:bodyPr rtlCol="0" anchor="ctr"/>
            <a:lstStyle/>
            <a:p>
              <a:endParaRPr lang="en-CN"/>
            </a:p>
          </p:txBody>
        </p:sp>
        <p:sp>
          <p:nvSpPr>
            <p:cNvPr id="18449" name="Freeform 18448">
              <a:extLst>
                <a:ext uri="{FF2B5EF4-FFF2-40B4-BE49-F238E27FC236}">
                  <a16:creationId xmlns:a16="http://schemas.microsoft.com/office/drawing/2014/main" id="{072F7400-9C72-0AF6-CD6D-FFC9711D480E}"/>
                </a:ext>
              </a:extLst>
            </p:cNvPr>
            <p:cNvSpPr/>
            <p:nvPr>
              <p:custDataLst>
                <p:tags r:id="rId7"/>
              </p:custDataLst>
            </p:nvPr>
          </p:nvSpPr>
          <p:spPr>
            <a:xfrm>
              <a:off x="7149710" y="4330717"/>
              <a:ext cx="58707" cy="253051"/>
            </a:xfrm>
            <a:custGeom>
              <a:avLst/>
              <a:gdLst>
                <a:gd name="connsiteX0" fmla="*/ 58889 w 58707"/>
                <a:gd name="connsiteY0" fmla="*/ 126604 h 253051"/>
                <a:gd name="connsiteX1" fmla="*/ 42187 w 58707"/>
                <a:gd name="connsiteY1" fmla="*/ 47652 h 253051"/>
                <a:gd name="connsiteX2" fmla="*/ 2711 w 58707"/>
                <a:gd name="connsiteY2" fmla="*/ 78 h 253051"/>
                <a:gd name="connsiteX3" fmla="*/ 181 w 58707"/>
                <a:gd name="connsiteY3" fmla="*/ 2608 h 253051"/>
                <a:gd name="connsiteX4" fmla="*/ 4989 w 58707"/>
                <a:gd name="connsiteY4" fmla="*/ 8429 h 253051"/>
                <a:gd name="connsiteX5" fmla="*/ 44212 w 58707"/>
                <a:gd name="connsiteY5" fmla="*/ 126604 h 253051"/>
                <a:gd name="connsiteX6" fmla="*/ 3471 w 58707"/>
                <a:gd name="connsiteY6" fmla="*/ 246297 h 253051"/>
                <a:gd name="connsiteX7" fmla="*/ 181 w 58707"/>
                <a:gd name="connsiteY7" fmla="*/ 250599 h 253051"/>
                <a:gd name="connsiteX8" fmla="*/ 2711 w 58707"/>
                <a:gd name="connsiteY8" fmla="*/ 253129 h 253051"/>
                <a:gd name="connsiteX9" fmla="*/ 42947 w 58707"/>
                <a:gd name="connsiteY9" fmla="*/ 203784 h 253051"/>
                <a:gd name="connsiteX10" fmla="*/ 58889 w 58707"/>
                <a:gd name="connsiteY10" fmla="*/ 126604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889" y="126604"/>
                  </a:moveTo>
                  <a:cubicBezTo>
                    <a:pt x="58889" y="106866"/>
                    <a:pt x="56105" y="76246"/>
                    <a:pt x="42187" y="47652"/>
                  </a:cubicBezTo>
                  <a:cubicBezTo>
                    <a:pt x="27004" y="16526"/>
                    <a:pt x="5242" y="78"/>
                    <a:pt x="2711" y="78"/>
                  </a:cubicBezTo>
                  <a:cubicBezTo>
                    <a:pt x="1193" y="78"/>
                    <a:pt x="181" y="1090"/>
                    <a:pt x="181" y="2608"/>
                  </a:cubicBezTo>
                  <a:cubicBezTo>
                    <a:pt x="181" y="3368"/>
                    <a:pt x="181" y="3874"/>
                    <a:pt x="4989" y="8429"/>
                  </a:cubicBezTo>
                  <a:cubicBezTo>
                    <a:pt x="29788" y="33481"/>
                    <a:pt x="44212" y="73716"/>
                    <a:pt x="44212" y="126604"/>
                  </a:cubicBezTo>
                  <a:cubicBezTo>
                    <a:pt x="44212" y="169875"/>
                    <a:pt x="34849" y="214412"/>
                    <a:pt x="3471" y="246297"/>
                  </a:cubicBezTo>
                  <a:cubicBezTo>
                    <a:pt x="181" y="249333"/>
                    <a:pt x="181" y="249839"/>
                    <a:pt x="181" y="250599"/>
                  </a:cubicBezTo>
                  <a:cubicBezTo>
                    <a:pt x="181" y="252117"/>
                    <a:pt x="1193" y="253129"/>
                    <a:pt x="2711" y="253129"/>
                  </a:cubicBezTo>
                  <a:cubicBezTo>
                    <a:pt x="5242" y="253129"/>
                    <a:pt x="28017" y="235922"/>
                    <a:pt x="42947" y="203784"/>
                  </a:cubicBezTo>
                  <a:cubicBezTo>
                    <a:pt x="55852" y="175948"/>
                    <a:pt x="58889" y="147860"/>
                    <a:pt x="58889" y="126604"/>
                  </a:cubicBezTo>
                  <a:close/>
                </a:path>
              </a:pathLst>
            </a:custGeom>
            <a:solidFill>
              <a:srgbClr val="000000"/>
            </a:solidFill>
            <a:ln w="25400" cap="flat">
              <a:noFill/>
              <a:prstDash val="solid"/>
              <a:miter/>
            </a:ln>
          </p:spPr>
          <p:txBody>
            <a:bodyPr rtlCol="0" anchor="ctr"/>
            <a:lstStyle/>
            <a:p>
              <a:endParaRPr lang="en-CN"/>
            </a:p>
          </p:txBody>
        </p:sp>
        <p:sp>
          <p:nvSpPr>
            <p:cNvPr id="18450" name="Freeform 18449">
              <a:extLst>
                <a:ext uri="{FF2B5EF4-FFF2-40B4-BE49-F238E27FC236}">
                  <a16:creationId xmlns:a16="http://schemas.microsoft.com/office/drawing/2014/main" id="{DFA5CC3F-6D69-EB89-8C12-2FBD9E7AC34D}"/>
                </a:ext>
              </a:extLst>
            </p:cNvPr>
            <p:cNvSpPr/>
            <p:nvPr>
              <p:custDataLst>
                <p:tags r:id="rId8"/>
              </p:custDataLst>
            </p:nvPr>
          </p:nvSpPr>
          <p:spPr>
            <a:xfrm>
              <a:off x="7324987" y="4359565"/>
              <a:ext cx="154614" cy="195608"/>
            </a:xfrm>
            <a:custGeom>
              <a:avLst/>
              <a:gdLst>
                <a:gd name="connsiteX0" fmla="*/ 149994 w 154614"/>
                <a:gd name="connsiteY0" fmla="*/ 10706 h 195608"/>
                <a:gd name="connsiteX1" fmla="*/ 154802 w 154614"/>
                <a:gd name="connsiteY1" fmla="*/ 5139 h 195608"/>
                <a:gd name="connsiteX2" fmla="*/ 149741 w 154614"/>
                <a:gd name="connsiteY2" fmla="*/ 78 h 195608"/>
                <a:gd name="connsiteX3" fmla="*/ 145186 w 154614"/>
                <a:gd name="connsiteY3" fmla="*/ 1596 h 195608"/>
                <a:gd name="connsiteX4" fmla="*/ 5249 w 154614"/>
                <a:gd name="connsiteY4" fmla="*/ 67643 h 195608"/>
                <a:gd name="connsiteX5" fmla="*/ 188 w 154614"/>
                <a:gd name="connsiteY5" fmla="*/ 73463 h 195608"/>
                <a:gd name="connsiteX6" fmla="*/ 5249 w 154614"/>
                <a:gd name="connsiteY6" fmla="*/ 79030 h 195608"/>
                <a:gd name="connsiteX7" fmla="*/ 145186 w 154614"/>
                <a:gd name="connsiteY7" fmla="*/ 144823 h 195608"/>
                <a:gd name="connsiteX8" fmla="*/ 149741 w 154614"/>
                <a:gd name="connsiteY8" fmla="*/ 146595 h 195608"/>
                <a:gd name="connsiteX9" fmla="*/ 154802 w 154614"/>
                <a:gd name="connsiteY9" fmla="*/ 141534 h 195608"/>
                <a:gd name="connsiteX10" fmla="*/ 149488 w 154614"/>
                <a:gd name="connsiteY10" fmla="*/ 135713 h 195608"/>
                <a:gd name="connsiteX11" fmla="*/ 17142 w 154614"/>
                <a:gd name="connsiteY11" fmla="*/ 73463 h 195608"/>
                <a:gd name="connsiteX12" fmla="*/ 149994 w 154614"/>
                <a:gd name="connsiteY12" fmla="*/ 10706 h 195608"/>
                <a:gd name="connsiteX13" fmla="*/ 145945 w 154614"/>
                <a:gd name="connsiteY13" fmla="*/ 195686 h 195608"/>
                <a:gd name="connsiteX14" fmla="*/ 154802 w 154614"/>
                <a:gd name="connsiteY14" fmla="*/ 190625 h 195608"/>
                <a:gd name="connsiteX15" fmla="*/ 145692 w 154614"/>
                <a:gd name="connsiteY15" fmla="*/ 185564 h 195608"/>
                <a:gd name="connsiteX16" fmla="*/ 9297 w 154614"/>
                <a:gd name="connsiteY16" fmla="*/ 185564 h 195608"/>
                <a:gd name="connsiteX17" fmla="*/ 188 w 154614"/>
                <a:gd name="connsiteY17" fmla="*/ 190625 h 195608"/>
                <a:gd name="connsiteX18" fmla="*/ 9044 w 154614"/>
                <a:gd name="connsiteY18" fmla="*/ 195686 h 195608"/>
                <a:gd name="connsiteX19" fmla="*/ 145945 w 154614"/>
                <a:gd name="connsiteY19" fmla="*/ 195686 h 195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4614" h="195608">
                  <a:moveTo>
                    <a:pt x="149994" y="10706"/>
                  </a:moveTo>
                  <a:cubicBezTo>
                    <a:pt x="152777" y="9441"/>
                    <a:pt x="154802" y="8176"/>
                    <a:pt x="154802" y="5139"/>
                  </a:cubicBezTo>
                  <a:cubicBezTo>
                    <a:pt x="154802" y="2355"/>
                    <a:pt x="152777" y="78"/>
                    <a:pt x="149741" y="78"/>
                  </a:cubicBezTo>
                  <a:cubicBezTo>
                    <a:pt x="148475" y="78"/>
                    <a:pt x="146198" y="1090"/>
                    <a:pt x="145186" y="1596"/>
                  </a:cubicBezTo>
                  <a:lnTo>
                    <a:pt x="5249" y="67643"/>
                  </a:lnTo>
                  <a:cubicBezTo>
                    <a:pt x="947" y="69667"/>
                    <a:pt x="188" y="71438"/>
                    <a:pt x="188" y="73463"/>
                  </a:cubicBezTo>
                  <a:cubicBezTo>
                    <a:pt x="188" y="75740"/>
                    <a:pt x="1706" y="77512"/>
                    <a:pt x="5249" y="79030"/>
                  </a:cubicBezTo>
                  <a:lnTo>
                    <a:pt x="145186" y="144823"/>
                  </a:lnTo>
                  <a:cubicBezTo>
                    <a:pt x="148475" y="146595"/>
                    <a:pt x="148982" y="146595"/>
                    <a:pt x="149741" y="146595"/>
                  </a:cubicBezTo>
                  <a:cubicBezTo>
                    <a:pt x="152524" y="146595"/>
                    <a:pt x="154802" y="144317"/>
                    <a:pt x="154802" y="141534"/>
                  </a:cubicBezTo>
                  <a:cubicBezTo>
                    <a:pt x="154802" y="139256"/>
                    <a:pt x="153790" y="137738"/>
                    <a:pt x="149488" y="135713"/>
                  </a:cubicBezTo>
                  <a:lnTo>
                    <a:pt x="17142" y="73463"/>
                  </a:lnTo>
                  <a:lnTo>
                    <a:pt x="149994" y="10706"/>
                  </a:lnTo>
                  <a:close/>
                  <a:moveTo>
                    <a:pt x="145945" y="195686"/>
                  </a:moveTo>
                  <a:cubicBezTo>
                    <a:pt x="150247" y="195686"/>
                    <a:pt x="154802" y="195686"/>
                    <a:pt x="154802" y="190625"/>
                  </a:cubicBezTo>
                  <a:cubicBezTo>
                    <a:pt x="154802" y="185564"/>
                    <a:pt x="149488" y="185564"/>
                    <a:pt x="145692" y="185564"/>
                  </a:cubicBezTo>
                  <a:lnTo>
                    <a:pt x="9297" y="185564"/>
                  </a:lnTo>
                  <a:cubicBezTo>
                    <a:pt x="5502" y="185564"/>
                    <a:pt x="188" y="185564"/>
                    <a:pt x="188" y="190625"/>
                  </a:cubicBezTo>
                  <a:cubicBezTo>
                    <a:pt x="188" y="195686"/>
                    <a:pt x="4742" y="195686"/>
                    <a:pt x="9044" y="195686"/>
                  </a:cubicBezTo>
                  <a:lnTo>
                    <a:pt x="145945" y="195686"/>
                  </a:lnTo>
                  <a:close/>
                </a:path>
              </a:pathLst>
            </a:custGeom>
            <a:solidFill>
              <a:srgbClr val="000000"/>
            </a:solidFill>
            <a:ln w="25400" cap="flat">
              <a:noFill/>
              <a:prstDash val="solid"/>
              <a:miter/>
            </a:ln>
          </p:spPr>
          <p:txBody>
            <a:bodyPr rtlCol="0" anchor="ctr"/>
            <a:lstStyle/>
            <a:p>
              <a:endParaRPr lang="en-CN"/>
            </a:p>
          </p:txBody>
        </p:sp>
        <p:sp>
          <p:nvSpPr>
            <p:cNvPr id="18451" name="Freeform 18450">
              <a:extLst>
                <a:ext uri="{FF2B5EF4-FFF2-40B4-BE49-F238E27FC236}">
                  <a16:creationId xmlns:a16="http://schemas.microsoft.com/office/drawing/2014/main" id="{2AF92F2C-264F-435B-7D89-47F81D2D9E97}"/>
                </a:ext>
              </a:extLst>
            </p:cNvPr>
            <p:cNvSpPr/>
            <p:nvPr>
              <p:custDataLst>
                <p:tags r:id="rId9"/>
              </p:custDataLst>
            </p:nvPr>
          </p:nvSpPr>
          <p:spPr>
            <a:xfrm>
              <a:off x="7585263" y="4176072"/>
              <a:ext cx="224456" cy="562279"/>
            </a:xfrm>
            <a:custGeom>
              <a:avLst/>
              <a:gdLst>
                <a:gd name="connsiteX0" fmla="*/ 12345 w 224456"/>
                <a:gd name="connsiteY0" fmla="*/ 550957 h 562279"/>
                <a:gd name="connsiteX1" fmla="*/ 24744 w 224456"/>
                <a:gd name="connsiteY1" fmla="*/ 538557 h 562279"/>
                <a:gd name="connsiteX2" fmla="*/ 12598 w 224456"/>
                <a:gd name="connsiteY2" fmla="*/ 526158 h 562279"/>
                <a:gd name="connsiteX3" fmla="*/ 198 w 224456"/>
                <a:gd name="connsiteY3" fmla="*/ 538810 h 562279"/>
                <a:gd name="connsiteX4" fmla="*/ 28287 w 224456"/>
                <a:gd name="connsiteY4" fmla="*/ 562344 h 562279"/>
                <a:gd name="connsiteX5" fmla="*/ 99141 w 224456"/>
                <a:gd name="connsiteY5" fmla="*/ 429745 h 562279"/>
                <a:gd name="connsiteX6" fmla="*/ 148739 w 224456"/>
                <a:gd name="connsiteY6" fmla="*/ 187828 h 562279"/>
                <a:gd name="connsiteX7" fmla="*/ 176069 w 224456"/>
                <a:gd name="connsiteY7" fmla="*/ 50675 h 562279"/>
                <a:gd name="connsiteX8" fmla="*/ 197578 w 224456"/>
                <a:gd name="connsiteY8" fmla="*/ 5632 h 562279"/>
                <a:gd name="connsiteX9" fmla="*/ 212761 w 224456"/>
                <a:gd name="connsiteY9" fmla="*/ 11452 h 562279"/>
                <a:gd name="connsiteX10" fmla="*/ 200108 w 224456"/>
                <a:gd name="connsiteY10" fmla="*/ 23851 h 562279"/>
                <a:gd name="connsiteX11" fmla="*/ 212255 w 224456"/>
                <a:gd name="connsiteY11" fmla="*/ 36251 h 562279"/>
                <a:gd name="connsiteX12" fmla="*/ 224654 w 224456"/>
                <a:gd name="connsiteY12" fmla="*/ 23598 h 562279"/>
                <a:gd name="connsiteX13" fmla="*/ 197072 w 224456"/>
                <a:gd name="connsiteY13" fmla="*/ 64 h 562279"/>
                <a:gd name="connsiteX14" fmla="*/ 149751 w 224456"/>
                <a:gd name="connsiteY14" fmla="*/ 79269 h 562279"/>
                <a:gd name="connsiteX15" fmla="*/ 86742 w 224456"/>
                <a:gd name="connsiteY15" fmla="*/ 374580 h 562279"/>
                <a:gd name="connsiteX16" fmla="*/ 64473 w 224456"/>
                <a:gd name="connsiteY16" fmla="*/ 490730 h 562279"/>
                <a:gd name="connsiteX17" fmla="*/ 27781 w 224456"/>
                <a:gd name="connsiteY17" fmla="*/ 556777 h 562279"/>
                <a:gd name="connsiteX18" fmla="*/ 12345 w 224456"/>
                <a:gd name="connsiteY18" fmla="*/ 550957 h 562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4456" h="562279">
                  <a:moveTo>
                    <a:pt x="12345" y="550957"/>
                  </a:moveTo>
                  <a:cubicBezTo>
                    <a:pt x="20442" y="550450"/>
                    <a:pt x="24744" y="544883"/>
                    <a:pt x="24744" y="538557"/>
                  </a:cubicBezTo>
                  <a:cubicBezTo>
                    <a:pt x="24744" y="530206"/>
                    <a:pt x="18418" y="526158"/>
                    <a:pt x="12598" y="526158"/>
                  </a:cubicBezTo>
                  <a:cubicBezTo>
                    <a:pt x="6524" y="526158"/>
                    <a:pt x="198" y="529953"/>
                    <a:pt x="198" y="538810"/>
                  </a:cubicBezTo>
                  <a:cubicBezTo>
                    <a:pt x="198" y="551716"/>
                    <a:pt x="12851" y="562344"/>
                    <a:pt x="28287" y="562344"/>
                  </a:cubicBezTo>
                  <a:cubicBezTo>
                    <a:pt x="66750" y="562344"/>
                    <a:pt x="81174" y="503130"/>
                    <a:pt x="99141" y="429745"/>
                  </a:cubicBezTo>
                  <a:cubicBezTo>
                    <a:pt x="118626" y="349781"/>
                    <a:pt x="135074" y="269058"/>
                    <a:pt x="148739" y="187828"/>
                  </a:cubicBezTo>
                  <a:cubicBezTo>
                    <a:pt x="158102" y="133928"/>
                    <a:pt x="167465" y="83318"/>
                    <a:pt x="176069" y="50675"/>
                  </a:cubicBezTo>
                  <a:cubicBezTo>
                    <a:pt x="179105" y="38275"/>
                    <a:pt x="187709" y="5632"/>
                    <a:pt x="197578" y="5632"/>
                  </a:cubicBezTo>
                  <a:cubicBezTo>
                    <a:pt x="205422" y="5632"/>
                    <a:pt x="211749" y="10440"/>
                    <a:pt x="212761" y="11452"/>
                  </a:cubicBezTo>
                  <a:cubicBezTo>
                    <a:pt x="204410" y="11958"/>
                    <a:pt x="200108" y="17525"/>
                    <a:pt x="200108" y="23851"/>
                  </a:cubicBezTo>
                  <a:cubicBezTo>
                    <a:pt x="200108" y="32202"/>
                    <a:pt x="206435" y="36251"/>
                    <a:pt x="212255" y="36251"/>
                  </a:cubicBezTo>
                  <a:cubicBezTo>
                    <a:pt x="218328" y="36251"/>
                    <a:pt x="224654" y="32455"/>
                    <a:pt x="224654" y="23598"/>
                  </a:cubicBezTo>
                  <a:cubicBezTo>
                    <a:pt x="224654" y="9933"/>
                    <a:pt x="210990" y="64"/>
                    <a:pt x="197072" y="64"/>
                  </a:cubicBezTo>
                  <a:cubicBezTo>
                    <a:pt x="177840" y="64"/>
                    <a:pt x="163669" y="27647"/>
                    <a:pt x="149751" y="79269"/>
                  </a:cubicBezTo>
                  <a:cubicBezTo>
                    <a:pt x="148992" y="82053"/>
                    <a:pt x="114577" y="209085"/>
                    <a:pt x="86742" y="374580"/>
                  </a:cubicBezTo>
                  <a:cubicBezTo>
                    <a:pt x="80162" y="413297"/>
                    <a:pt x="72824" y="455556"/>
                    <a:pt x="64473" y="490730"/>
                  </a:cubicBezTo>
                  <a:cubicBezTo>
                    <a:pt x="59918" y="509203"/>
                    <a:pt x="48278" y="556777"/>
                    <a:pt x="27781" y="556777"/>
                  </a:cubicBezTo>
                  <a:cubicBezTo>
                    <a:pt x="18671" y="556777"/>
                    <a:pt x="12598" y="550957"/>
                    <a:pt x="12345" y="550957"/>
                  </a:cubicBezTo>
                  <a:close/>
                </a:path>
              </a:pathLst>
            </a:custGeom>
            <a:solidFill>
              <a:srgbClr val="000000"/>
            </a:solidFill>
            <a:ln w="25400" cap="flat">
              <a:noFill/>
              <a:prstDash val="solid"/>
              <a:miter/>
            </a:ln>
          </p:spPr>
          <p:txBody>
            <a:bodyPr rtlCol="0" anchor="ctr"/>
            <a:lstStyle/>
            <a:p>
              <a:endParaRPr lang="en-CN"/>
            </a:p>
          </p:txBody>
        </p:sp>
        <p:sp>
          <p:nvSpPr>
            <p:cNvPr id="18452" name="Freeform 18451">
              <a:extLst>
                <a:ext uri="{FF2B5EF4-FFF2-40B4-BE49-F238E27FC236}">
                  <a16:creationId xmlns:a16="http://schemas.microsoft.com/office/drawing/2014/main" id="{C307E6E5-593C-6385-D64E-7694C2B739B7}"/>
                </a:ext>
              </a:extLst>
            </p:cNvPr>
            <p:cNvSpPr/>
            <p:nvPr>
              <p:custDataLst>
                <p:tags r:id="rId10"/>
              </p:custDataLst>
            </p:nvPr>
          </p:nvSpPr>
          <p:spPr>
            <a:xfrm>
              <a:off x="7858221" y="4408657"/>
              <a:ext cx="132092" cy="160940"/>
            </a:xfrm>
            <a:custGeom>
              <a:avLst/>
              <a:gdLst>
                <a:gd name="connsiteX0" fmla="*/ 19695 w 132092"/>
                <a:gd name="connsiteY0" fmla="*/ 142799 h 160940"/>
                <a:gd name="connsiteX1" fmla="*/ 6030 w 132092"/>
                <a:gd name="connsiteY1" fmla="*/ 153174 h 160940"/>
                <a:gd name="connsiteX2" fmla="*/ 210 w 132092"/>
                <a:gd name="connsiteY2" fmla="*/ 157982 h 160940"/>
                <a:gd name="connsiteX3" fmla="*/ 3499 w 132092"/>
                <a:gd name="connsiteY3" fmla="*/ 161018 h 160940"/>
                <a:gd name="connsiteX4" fmla="*/ 24756 w 132092"/>
                <a:gd name="connsiteY4" fmla="*/ 160259 h 160940"/>
                <a:gd name="connsiteX5" fmla="*/ 49808 w 132092"/>
                <a:gd name="connsiteY5" fmla="*/ 161018 h 160940"/>
                <a:gd name="connsiteX6" fmla="*/ 54363 w 132092"/>
                <a:gd name="connsiteY6" fmla="*/ 155957 h 160940"/>
                <a:gd name="connsiteX7" fmla="*/ 48289 w 132092"/>
                <a:gd name="connsiteY7" fmla="*/ 153174 h 160940"/>
                <a:gd name="connsiteX8" fmla="*/ 35637 w 132092"/>
                <a:gd name="connsiteY8" fmla="*/ 149125 h 160940"/>
                <a:gd name="connsiteX9" fmla="*/ 48036 w 132092"/>
                <a:gd name="connsiteY9" fmla="*/ 98515 h 160940"/>
                <a:gd name="connsiteX10" fmla="*/ 71317 w 132092"/>
                <a:gd name="connsiteY10" fmla="*/ 114710 h 160940"/>
                <a:gd name="connsiteX11" fmla="*/ 132302 w 132092"/>
                <a:gd name="connsiteY11" fmla="*/ 40566 h 160940"/>
                <a:gd name="connsiteX12" fmla="*/ 98647 w 132092"/>
                <a:gd name="connsiteY12" fmla="*/ 78 h 160940"/>
                <a:gd name="connsiteX13" fmla="*/ 65497 w 132092"/>
                <a:gd name="connsiteY13" fmla="*/ 19057 h 160940"/>
                <a:gd name="connsiteX14" fmla="*/ 42722 w 132092"/>
                <a:gd name="connsiteY14" fmla="*/ 78 h 160940"/>
                <a:gd name="connsiteX15" fmla="*/ 23996 w 132092"/>
                <a:gd name="connsiteY15" fmla="*/ 14502 h 160940"/>
                <a:gd name="connsiteX16" fmla="*/ 16152 w 132092"/>
                <a:gd name="connsiteY16" fmla="*/ 39048 h 160940"/>
                <a:gd name="connsiteX17" fmla="*/ 19189 w 132092"/>
                <a:gd name="connsiteY17" fmla="*/ 41578 h 160940"/>
                <a:gd name="connsiteX18" fmla="*/ 23490 w 132092"/>
                <a:gd name="connsiteY18" fmla="*/ 35758 h 160940"/>
                <a:gd name="connsiteX19" fmla="*/ 41963 w 132092"/>
                <a:gd name="connsiteY19" fmla="*/ 5645 h 160940"/>
                <a:gd name="connsiteX20" fmla="*/ 49808 w 132092"/>
                <a:gd name="connsiteY20" fmla="*/ 17285 h 160940"/>
                <a:gd name="connsiteX21" fmla="*/ 48036 w 132092"/>
                <a:gd name="connsiteY21" fmla="*/ 30191 h 160940"/>
                <a:gd name="connsiteX22" fmla="*/ 19695 w 132092"/>
                <a:gd name="connsiteY22" fmla="*/ 142799 h 160940"/>
                <a:gd name="connsiteX23" fmla="*/ 64232 w 132092"/>
                <a:gd name="connsiteY23" fmla="*/ 32975 h 160940"/>
                <a:gd name="connsiteX24" fmla="*/ 77390 w 132092"/>
                <a:gd name="connsiteY24" fmla="*/ 15261 h 160940"/>
                <a:gd name="connsiteX25" fmla="*/ 97887 w 132092"/>
                <a:gd name="connsiteY25" fmla="*/ 5645 h 160940"/>
                <a:gd name="connsiteX26" fmla="*/ 114083 w 132092"/>
                <a:gd name="connsiteY26" fmla="*/ 29432 h 160940"/>
                <a:gd name="connsiteX27" fmla="*/ 101177 w 132092"/>
                <a:gd name="connsiteY27" fmla="*/ 83079 h 160940"/>
                <a:gd name="connsiteX28" fmla="*/ 71064 w 132092"/>
                <a:gd name="connsiteY28" fmla="*/ 109143 h 160940"/>
                <a:gd name="connsiteX29" fmla="*/ 51073 w 132092"/>
                <a:gd name="connsiteY29" fmla="*/ 86621 h 160940"/>
                <a:gd name="connsiteX30" fmla="*/ 51832 w 132092"/>
                <a:gd name="connsiteY30" fmla="*/ 82573 h 160940"/>
                <a:gd name="connsiteX31" fmla="*/ 64232 w 132092"/>
                <a:gd name="connsiteY31" fmla="*/ 32975 h 16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2092" h="160940">
                  <a:moveTo>
                    <a:pt x="19695" y="142799"/>
                  </a:moveTo>
                  <a:cubicBezTo>
                    <a:pt x="17670" y="151403"/>
                    <a:pt x="17164" y="153174"/>
                    <a:pt x="6030" y="153174"/>
                  </a:cubicBezTo>
                  <a:cubicBezTo>
                    <a:pt x="2993" y="153174"/>
                    <a:pt x="210" y="153174"/>
                    <a:pt x="210" y="157982"/>
                  </a:cubicBezTo>
                  <a:cubicBezTo>
                    <a:pt x="210" y="160006"/>
                    <a:pt x="1475" y="161018"/>
                    <a:pt x="3499" y="161018"/>
                  </a:cubicBezTo>
                  <a:cubicBezTo>
                    <a:pt x="10332" y="161018"/>
                    <a:pt x="17670" y="160259"/>
                    <a:pt x="24756" y="160259"/>
                  </a:cubicBezTo>
                  <a:cubicBezTo>
                    <a:pt x="33106" y="160259"/>
                    <a:pt x="41710" y="161018"/>
                    <a:pt x="49808" y="161018"/>
                  </a:cubicBezTo>
                  <a:cubicBezTo>
                    <a:pt x="51073" y="161018"/>
                    <a:pt x="54363" y="161018"/>
                    <a:pt x="54363" y="155957"/>
                  </a:cubicBezTo>
                  <a:cubicBezTo>
                    <a:pt x="54363" y="153174"/>
                    <a:pt x="51832" y="153174"/>
                    <a:pt x="48289" y="153174"/>
                  </a:cubicBezTo>
                  <a:cubicBezTo>
                    <a:pt x="35637" y="153174"/>
                    <a:pt x="35637" y="151403"/>
                    <a:pt x="35637" y="149125"/>
                  </a:cubicBezTo>
                  <a:cubicBezTo>
                    <a:pt x="35637" y="146088"/>
                    <a:pt x="46265" y="104841"/>
                    <a:pt x="48036" y="98515"/>
                  </a:cubicBezTo>
                  <a:cubicBezTo>
                    <a:pt x="51326" y="105853"/>
                    <a:pt x="58411" y="114710"/>
                    <a:pt x="71317" y="114710"/>
                  </a:cubicBezTo>
                  <a:cubicBezTo>
                    <a:pt x="100671" y="114710"/>
                    <a:pt x="132302" y="77765"/>
                    <a:pt x="132302" y="40566"/>
                  </a:cubicBezTo>
                  <a:cubicBezTo>
                    <a:pt x="132302" y="16779"/>
                    <a:pt x="117878" y="78"/>
                    <a:pt x="98647" y="78"/>
                  </a:cubicBezTo>
                  <a:cubicBezTo>
                    <a:pt x="85994" y="78"/>
                    <a:pt x="73848" y="9188"/>
                    <a:pt x="65497" y="19057"/>
                  </a:cubicBezTo>
                  <a:cubicBezTo>
                    <a:pt x="62966" y="5392"/>
                    <a:pt x="52085" y="78"/>
                    <a:pt x="42722" y="78"/>
                  </a:cubicBezTo>
                  <a:cubicBezTo>
                    <a:pt x="31082" y="78"/>
                    <a:pt x="26274" y="9947"/>
                    <a:pt x="23996" y="14502"/>
                  </a:cubicBezTo>
                  <a:cubicBezTo>
                    <a:pt x="19442" y="23106"/>
                    <a:pt x="16152" y="38289"/>
                    <a:pt x="16152" y="39048"/>
                  </a:cubicBezTo>
                  <a:cubicBezTo>
                    <a:pt x="16152" y="41578"/>
                    <a:pt x="18682" y="41578"/>
                    <a:pt x="19189" y="41578"/>
                  </a:cubicBezTo>
                  <a:cubicBezTo>
                    <a:pt x="21719" y="41578"/>
                    <a:pt x="21972" y="41325"/>
                    <a:pt x="23490" y="35758"/>
                  </a:cubicBezTo>
                  <a:cubicBezTo>
                    <a:pt x="27792" y="17792"/>
                    <a:pt x="32853" y="5645"/>
                    <a:pt x="41963" y="5645"/>
                  </a:cubicBezTo>
                  <a:cubicBezTo>
                    <a:pt x="46265" y="5645"/>
                    <a:pt x="49808" y="7670"/>
                    <a:pt x="49808" y="17285"/>
                  </a:cubicBezTo>
                  <a:cubicBezTo>
                    <a:pt x="49808" y="23106"/>
                    <a:pt x="49049" y="25889"/>
                    <a:pt x="48036" y="30191"/>
                  </a:cubicBezTo>
                  <a:lnTo>
                    <a:pt x="19695" y="142799"/>
                  </a:lnTo>
                  <a:close/>
                  <a:moveTo>
                    <a:pt x="64232" y="32975"/>
                  </a:moveTo>
                  <a:cubicBezTo>
                    <a:pt x="66003" y="26142"/>
                    <a:pt x="72835" y="19057"/>
                    <a:pt x="77390" y="15261"/>
                  </a:cubicBezTo>
                  <a:cubicBezTo>
                    <a:pt x="86247" y="7416"/>
                    <a:pt x="93586" y="5645"/>
                    <a:pt x="97887" y="5645"/>
                  </a:cubicBezTo>
                  <a:cubicBezTo>
                    <a:pt x="108009" y="5645"/>
                    <a:pt x="114083" y="14502"/>
                    <a:pt x="114083" y="29432"/>
                  </a:cubicBezTo>
                  <a:cubicBezTo>
                    <a:pt x="114083" y="44362"/>
                    <a:pt x="105732" y="73463"/>
                    <a:pt x="101177" y="83079"/>
                  </a:cubicBezTo>
                  <a:cubicBezTo>
                    <a:pt x="92573" y="100792"/>
                    <a:pt x="80427" y="109143"/>
                    <a:pt x="71064" y="109143"/>
                  </a:cubicBezTo>
                  <a:cubicBezTo>
                    <a:pt x="54363" y="109143"/>
                    <a:pt x="51073" y="88140"/>
                    <a:pt x="51073" y="86621"/>
                  </a:cubicBezTo>
                  <a:cubicBezTo>
                    <a:pt x="51073" y="86115"/>
                    <a:pt x="51073" y="85609"/>
                    <a:pt x="51832" y="82573"/>
                  </a:cubicBezTo>
                  <a:lnTo>
                    <a:pt x="64232" y="32975"/>
                  </a:lnTo>
                  <a:close/>
                </a:path>
              </a:pathLst>
            </a:custGeom>
            <a:solidFill>
              <a:srgbClr val="000000"/>
            </a:solidFill>
            <a:ln w="25400" cap="flat">
              <a:noFill/>
              <a:prstDash val="solid"/>
              <a:miter/>
            </a:ln>
          </p:spPr>
          <p:txBody>
            <a:bodyPr rtlCol="0" anchor="ctr"/>
            <a:lstStyle/>
            <a:p>
              <a:endParaRPr lang="en-CN"/>
            </a:p>
          </p:txBody>
        </p:sp>
        <p:sp>
          <p:nvSpPr>
            <p:cNvPr id="18453" name="Freeform 18452">
              <a:extLst>
                <a:ext uri="{FF2B5EF4-FFF2-40B4-BE49-F238E27FC236}">
                  <a16:creationId xmlns:a16="http://schemas.microsoft.com/office/drawing/2014/main" id="{2AB9DBF2-B8CB-1C5D-9CDA-6E3961BCD376}"/>
                </a:ext>
              </a:extLst>
            </p:cNvPr>
            <p:cNvSpPr/>
            <p:nvPr>
              <p:custDataLst>
                <p:tags r:id="rId11"/>
              </p:custDataLst>
            </p:nvPr>
          </p:nvSpPr>
          <p:spPr>
            <a:xfrm>
              <a:off x="8018687" y="4330717"/>
              <a:ext cx="58707" cy="253051"/>
            </a:xfrm>
            <a:custGeom>
              <a:avLst/>
              <a:gdLst>
                <a:gd name="connsiteX0" fmla="*/ 58923 w 58707"/>
                <a:gd name="connsiteY0" fmla="*/ 250599 h 253051"/>
                <a:gd name="connsiteX1" fmla="*/ 54621 w 58707"/>
                <a:gd name="connsiteY1" fmla="*/ 245031 h 253051"/>
                <a:gd name="connsiteX2" fmla="*/ 14892 w 58707"/>
                <a:gd name="connsiteY2" fmla="*/ 126604 h 253051"/>
                <a:gd name="connsiteX3" fmla="*/ 55633 w 58707"/>
                <a:gd name="connsiteY3" fmla="*/ 6910 h 253051"/>
                <a:gd name="connsiteX4" fmla="*/ 58923 w 58707"/>
                <a:gd name="connsiteY4" fmla="*/ 2608 h 253051"/>
                <a:gd name="connsiteX5" fmla="*/ 56392 w 58707"/>
                <a:gd name="connsiteY5" fmla="*/ 78 h 253051"/>
                <a:gd name="connsiteX6" fmla="*/ 16157 w 58707"/>
                <a:gd name="connsiteY6" fmla="*/ 49423 h 253051"/>
                <a:gd name="connsiteX7" fmla="*/ 215 w 58707"/>
                <a:gd name="connsiteY7" fmla="*/ 126604 h 253051"/>
                <a:gd name="connsiteX8" fmla="*/ 16916 w 58707"/>
                <a:gd name="connsiteY8" fmla="*/ 205555 h 253051"/>
                <a:gd name="connsiteX9" fmla="*/ 56392 w 58707"/>
                <a:gd name="connsiteY9" fmla="*/ 253129 h 253051"/>
                <a:gd name="connsiteX10" fmla="*/ 58923 w 58707"/>
                <a:gd name="connsiteY10" fmla="*/ 25059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23" y="250599"/>
                  </a:moveTo>
                  <a:cubicBezTo>
                    <a:pt x="58923" y="249839"/>
                    <a:pt x="58923" y="249333"/>
                    <a:pt x="54621" y="245031"/>
                  </a:cubicBezTo>
                  <a:cubicBezTo>
                    <a:pt x="22989" y="213147"/>
                    <a:pt x="14892" y="165320"/>
                    <a:pt x="14892" y="126604"/>
                  </a:cubicBezTo>
                  <a:cubicBezTo>
                    <a:pt x="14892" y="82573"/>
                    <a:pt x="24508" y="38542"/>
                    <a:pt x="55633" y="6910"/>
                  </a:cubicBezTo>
                  <a:cubicBezTo>
                    <a:pt x="58923" y="3874"/>
                    <a:pt x="58923" y="3368"/>
                    <a:pt x="58923" y="2608"/>
                  </a:cubicBezTo>
                  <a:cubicBezTo>
                    <a:pt x="58923" y="837"/>
                    <a:pt x="57910" y="78"/>
                    <a:pt x="56392" y="78"/>
                  </a:cubicBezTo>
                  <a:cubicBezTo>
                    <a:pt x="53862" y="78"/>
                    <a:pt x="31087" y="17285"/>
                    <a:pt x="16157" y="49423"/>
                  </a:cubicBezTo>
                  <a:cubicBezTo>
                    <a:pt x="3251" y="77259"/>
                    <a:pt x="215" y="105347"/>
                    <a:pt x="215" y="126604"/>
                  </a:cubicBezTo>
                  <a:cubicBezTo>
                    <a:pt x="215" y="146341"/>
                    <a:pt x="2998" y="176961"/>
                    <a:pt x="16916" y="205555"/>
                  </a:cubicBezTo>
                  <a:cubicBezTo>
                    <a:pt x="32099" y="236681"/>
                    <a:pt x="53862" y="253129"/>
                    <a:pt x="56392" y="253129"/>
                  </a:cubicBezTo>
                  <a:cubicBezTo>
                    <a:pt x="57910" y="253129"/>
                    <a:pt x="58923" y="252370"/>
                    <a:pt x="58923" y="250599"/>
                  </a:cubicBezTo>
                  <a:close/>
                </a:path>
              </a:pathLst>
            </a:custGeom>
            <a:solidFill>
              <a:srgbClr val="000000"/>
            </a:solidFill>
            <a:ln w="25400" cap="flat">
              <a:noFill/>
              <a:prstDash val="solid"/>
              <a:miter/>
            </a:ln>
          </p:spPr>
          <p:txBody>
            <a:bodyPr rtlCol="0" anchor="ctr"/>
            <a:lstStyle/>
            <a:p>
              <a:endParaRPr lang="en-CN"/>
            </a:p>
          </p:txBody>
        </p:sp>
        <p:sp>
          <p:nvSpPr>
            <p:cNvPr id="18454" name="Freeform 18453">
              <a:extLst>
                <a:ext uri="{FF2B5EF4-FFF2-40B4-BE49-F238E27FC236}">
                  <a16:creationId xmlns:a16="http://schemas.microsoft.com/office/drawing/2014/main" id="{593D5F98-7EB9-B26A-68A0-D701331D7422}"/>
                </a:ext>
              </a:extLst>
            </p:cNvPr>
            <p:cNvSpPr/>
            <p:nvPr>
              <p:custDataLst>
                <p:tags r:id="rId12"/>
              </p:custDataLst>
            </p:nvPr>
          </p:nvSpPr>
          <p:spPr>
            <a:xfrm>
              <a:off x="8099382" y="4408657"/>
              <a:ext cx="126019" cy="114632"/>
            </a:xfrm>
            <a:custGeom>
              <a:avLst/>
              <a:gdLst>
                <a:gd name="connsiteX0" fmla="*/ 77399 w 126019"/>
                <a:gd name="connsiteY0" fmla="*/ 35505 h 114632"/>
                <a:gd name="connsiteX1" fmla="*/ 102451 w 126019"/>
                <a:gd name="connsiteY1" fmla="*/ 5645 h 114632"/>
                <a:gd name="connsiteX2" fmla="*/ 115104 w 126019"/>
                <a:gd name="connsiteY2" fmla="*/ 8935 h 114632"/>
                <a:gd name="connsiteX3" fmla="*/ 102957 w 126019"/>
                <a:gd name="connsiteY3" fmla="*/ 22600 h 114632"/>
                <a:gd name="connsiteX4" fmla="*/ 112573 w 126019"/>
                <a:gd name="connsiteY4" fmla="*/ 31456 h 114632"/>
                <a:gd name="connsiteX5" fmla="*/ 126238 w 126019"/>
                <a:gd name="connsiteY5" fmla="*/ 16779 h 114632"/>
                <a:gd name="connsiteX6" fmla="*/ 102704 w 126019"/>
                <a:gd name="connsiteY6" fmla="*/ 78 h 114632"/>
                <a:gd name="connsiteX7" fmla="*/ 76134 w 126019"/>
                <a:gd name="connsiteY7" fmla="*/ 19310 h 114632"/>
                <a:gd name="connsiteX8" fmla="*/ 48804 w 126019"/>
                <a:gd name="connsiteY8" fmla="*/ 78 h 114632"/>
                <a:gd name="connsiteX9" fmla="*/ 8063 w 126019"/>
                <a:gd name="connsiteY9" fmla="*/ 39048 h 114632"/>
                <a:gd name="connsiteX10" fmla="*/ 11100 w 126019"/>
                <a:gd name="connsiteY10" fmla="*/ 41578 h 114632"/>
                <a:gd name="connsiteX11" fmla="*/ 14389 w 126019"/>
                <a:gd name="connsiteY11" fmla="*/ 38795 h 114632"/>
                <a:gd name="connsiteX12" fmla="*/ 48298 w 126019"/>
                <a:gd name="connsiteY12" fmla="*/ 5645 h 114632"/>
                <a:gd name="connsiteX13" fmla="*/ 61963 w 126019"/>
                <a:gd name="connsiteY13" fmla="*/ 22600 h 114632"/>
                <a:gd name="connsiteX14" fmla="*/ 48298 w 126019"/>
                <a:gd name="connsiteY14" fmla="*/ 82826 h 114632"/>
                <a:gd name="connsiteX15" fmla="*/ 24258 w 126019"/>
                <a:gd name="connsiteY15" fmla="*/ 109143 h 114632"/>
                <a:gd name="connsiteX16" fmla="*/ 11606 w 126019"/>
                <a:gd name="connsiteY16" fmla="*/ 105853 h 114632"/>
                <a:gd name="connsiteX17" fmla="*/ 23499 w 126019"/>
                <a:gd name="connsiteY17" fmla="*/ 92189 h 114632"/>
                <a:gd name="connsiteX18" fmla="*/ 14136 w 126019"/>
                <a:gd name="connsiteY18" fmla="*/ 83332 h 114632"/>
                <a:gd name="connsiteX19" fmla="*/ 219 w 126019"/>
                <a:gd name="connsiteY19" fmla="*/ 98009 h 114632"/>
                <a:gd name="connsiteX20" fmla="*/ 24005 w 126019"/>
                <a:gd name="connsiteY20" fmla="*/ 114710 h 114632"/>
                <a:gd name="connsiteX21" fmla="*/ 50576 w 126019"/>
                <a:gd name="connsiteY21" fmla="*/ 95478 h 114632"/>
                <a:gd name="connsiteX22" fmla="*/ 77905 w 126019"/>
                <a:gd name="connsiteY22" fmla="*/ 114710 h 114632"/>
                <a:gd name="connsiteX23" fmla="*/ 118393 w 126019"/>
                <a:gd name="connsiteY23" fmla="*/ 75740 h 114632"/>
                <a:gd name="connsiteX24" fmla="*/ 115357 w 126019"/>
                <a:gd name="connsiteY24" fmla="*/ 73210 h 114632"/>
                <a:gd name="connsiteX25" fmla="*/ 112067 w 126019"/>
                <a:gd name="connsiteY25" fmla="*/ 75993 h 114632"/>
                <a:gd name="connsiteX26" fmla="*/ 78411 w 126019"/>
                <a:gd name="connsiteY26" fmla="*/ 109143 h 114632"/>
                <a:gd name="connsiteX27" fmla="*/ 64494 w 126019"/>
                <a:gd name="connsiteY27" fmla="*/ 92442 h 114632"/>
                <a:gd name="connsiteX28" fmla="*/ 68795 w 126019"/>
                <a:gd name="connsiteY28" fmla="*/ 70173 h 114632"/>
                <a:gd name="connsiteX29" fmla="*/ 77399 w 126019"/>
                <a:gd name="connsiteY29" fmla="*/ 35505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6019" h="114632">
                  <a:moveTo>
                    <a:pt x="77399" y="35505"/>
                  </a:moveTo>
                  <a:cubicBezTo>
                    <a:pt x="78917" y="28926"/>
                    <a:pt x="84738" y="5645"/>
                    <a:pt x="102451" y="5645"/>
                  </a:cubicBezTo>
                  <a:cubicBezTo>
                    <a:pt x="103716" y="5645"/>
                    <a:pt x="109790" y="5645"/>
                    <a:pt x="115104" y="8935"/>
                  </a:cubicBezTo>
                  <a:cubicBezTo>
                    <a:pt x="108018" y="10200"/>
                    <a:pt x="102957" y="16526"/>
                    <a:pt x="102957" y="22600"/>
                  </a:cubicBezTo>
                  <a:cubicBezTo>
                    <a:pt x="102957" y="26648"/>
                    <a:pt x="105741" y="31456"/>
                    <a:pt x="112573" y="31456"/>
                  </a:cubicBezTo>
                  <a:cubicBezTo>
                    <a:pt x="118140" y="31456"/>
                    <a:pt x="126238" y="26901"/>
                    <a:pt x="126238" y="16779"/>
                  </a:cubicBezTo>
                  <a:cubicBezTo>
                    <a:pt x="126238" y="3621"/>
                    <a:pt x="111308" y="78"/>
                    <a:pt x="102704" y="78"/>
                  </a:cubicBezTo>
                  <a:cubicBezTo>
                    <a:pt x="88027" y="78"/>
                    <a:pt x="79170" y="13490"/>
                    <a:pt x="76134" y="19310"/>
                  </a:cubicBezTo>
                  <a:cubicBezTo>
                    <a:pt x="69808" y="2608"/>
                    <a:pt x="56143" y="78"/>
                    <a:pt x="48804" y="78"/>
                  </a:cubicBezTo>
                  <a:cubicBezTo>
                    <a:pt x="22487" y="78"/>
                    <a:pt x="8063" y="32722"/>
                    <a:pt x="8063" y="39048"/>
                  </a:cubicBezTo>
                  <a:cubicBezTo>
                    <a:pt x="8063" y="41578"/>
                    <a:pt x="10594" y="41578"/>
                    <a:pt x="11100" y="41578"/>
                  </a:cubicBezTo>
                  <a:cubicBezTo>
                    <a:pt x="13124" y="41578"/>
                    <a:pt x="13883" y="41072"/>
                    <a:pt x="14389" y="38795"/>
                  </a:cubicBezTo>
                  <a:cubicBezTo>
                    <a:pt x="22993" y="11971"/>
                    <a:pt x="39695" y="5645"/>
                    <a:pt x="48298" y="5645"/>
                  </a:cubicBezTo>
                  <a:cubicBezTo>
                    <a:pt x="53106" y="5645"/>
                    <a:pt x="61963" y="7923"/>
                    <a:pt x="61963" y="22600"/>
                  </a:cubicBezTo>
                  <a:cubicBezTo>
                    <a:pt x="61963" y="30444"/>
                    <a:pt x="57661" y="47399"/>
                    <a:pt x="48298" y="82826"/>
                  </a:cubicBezTo>
                  <a:cubicBezTo>
                    <a:pt x="44249" y="98515"/>
                    <a:pt x="35393" y="109143"/>
                    <a:pt x="24258" y="109143"/>
                  </a:cubicBezTo>
                  <a:cubicBezTo>
                    <a:pt x="22740" y="109143"/>
                    <a:pt x="16920" y="109143"/>
                    <a:pt x="11606" y="105853"/>
                  </a:cubicBezTo>
                  <a:cubicBezTo>
                    <a:pt x="17932" y="104588"/>
                    <a:pt x="23499" y="99274"/>
                    <a:pt x="23499" y="92189"/>
                  </a:cubicBezTo>
                  <a:cubicBezTo>
                    <a:pt x="23499" y="85356"/>
                    <a:pt x="17932" y="83332"/>
                    <a:pt x="14136" y="83332"/>
                  </a:cubicBezTo>
                  <a:cubicBezTo>
                    <a:pt x="6545" y="83332"/>
                    <a:pt x="219" y="89911"/>
                    <a:pt x="219" y="98009"/>
                  </a:cubicBezTo>
                  <a:cubicBezTo>
                    <a:pt x="219" y="109649"/>
                    <a:pt x="12871" y="114710"/>
                    <a:pt x="24005" y="114710"/>
                  </a:cubicBezTo>
                  <a:cubicBezTo>
                    <a:pt x="40707" y="114710"/>
                    <a:pt x="49817" y="96997"/>
                    <a:pt x="50576" y="95478"/>
                  </a:cubicBezTo>
                  <a:cubicBezTo>
                    <a:pt x="53612" y="104841"/>
                    <a:pt x="62722" y="114710"/>
                    <a:pt x="77905" y="114710"/>
                  </a:cubicBezTo>
                  <a:cubicBezTo>
                    <a:pt x="103970" y="114710"/>
                    <a:pt x="118393" y="82067"/>
                    <a:pt x="118393" y="75740"/>
                  </a:cubicBezTo>
                  <a:cubicBezTo>
                    <a:pt x="118393" y="73210"/>
                    <a:pt x="116116" y="73210"/>
                    <a:pt x="115357" y="73210"/>
                  </a:cubicBezTo>
                  <a:cubicBezTo>
                    <a:pt x="113079" y="73210"/>
                    <a:pt x="112573" y="74222"/>
                    <a:pt x="112067" y="75993"/>
                  </a:cubicBezTo>
                  <a:cubicBezTo>
                    <a:pt x="103716" y="103070"/>
                    <a:pt x="86509" y="109143"/>
                    <a:pt x="78411" y="109143"/>
                  </a:cubicBezTo>
                  <a:cubicBezTo>
                    <a:pt x="68542" y="109143"/>
                    <a:pt x="64494" y="101045"/>
                    <a:pt x="64494" y="92442"/>
                  </a:cubicBezTo>
                  <a:cubicBezTo>
                    <a:pt x="64494" y="86875"/>
                    <a:pt x="66012" y="81307"/>
                    <a:pt x="68795" y="70173"/>
                  </a:cubicBezTo>
                  <a:lnTo>
                    <a:pt x="77399" y="35505"/>
                  </a:lnTo>
                  <a:close/>
                </a:path>
              </a:pathLst>
            </a:custGeom>
            <a:solidFill>
              <a:srgbClr val="000000"/>
            </a:solidFill>
            <a:ln w="25400" cap="flat">
              <a:noFill/>
              <a:prstDash val="solid"/>
              <a:miter/>
            </a:ln>
          </p:spPr>
          <p:txBody>
            <a:bodyPr rtlCol="0" anchor="ctr"/>
            <a:lstStyle/>
            <a:p>
              <a:endParaRPr lang="en-CN"/>
            </a:p>
          </p:txBody>
        </p:sp>
        <p:sp>
          <p:nvSpPr>
            <p:cNvPr id="18455" name="Freeform 18454">
              <a:extLst>
                <a:ext uri="{FF2B5EF4-FFF2-40B4-BE49-F238E27FC236}">
                  <a16:creationId xmlns:a16="http://schemas.microsoft.com/office/drawing/2014/main" id="{6425F1CE-2774-1A2F-9456-7D95609F0907}"/>
                </a:ext>
              </a:extLst>
            </p:cNvPr>
            <p:cNvSpPr/>
            <p:nvPr>
              <p:custDataLst>
                <p:tags r:id="rId13"/>
              </p:custDataLst>
            </p:nvPr>
          </p:nvSpPr>
          <p:spPr>
            <a:xfrm>
              <a:off x="8251094" y="4330717"/>
              <a:ext cx="58707" cy="253051"/>
            </a:xfrm>
            <a:custGeom>
              <a:avLst/>
              <a:gdLst>
                <a:gd name="connsiteX0" fmla="*/ 58932 w 58707"/>
                <a:gd name="connsiteY0" fmla="*/ 126604 h 253051"/>
                <a:gd name="connsiteX1" fmla="*/ 42231 w 58707"/>
                <a:gd name="connsiteY1" fmla="*/ 47652 h 253051"/>
                <a:gd name="connsiteX2" fmla="*/ 2755 w 58707"/>
                <a:gd name="connsiteY2" fmla="*/ 78 h 253051"/>
                <a:gd name="connsiteX3" fmla="*/ 224 w 58707"/>
                <a:gd name="connsiteY3" fmla="*/ 2608 h 253051"/>
                <a:gd name="connsiteX4" fmla="*/ 5032 w 58707"/>
                <a:gd name="connsiteY4" fmla="*/ 8429 h 253051"/>
                <a:gd name="connsiteX5" fmla="*/ 44255 w 58707"/>
                <a:gd name="connsiteY5" fmla="*/ 126604 h 253051"/>
                <a:gd name="connsiteX6" fmla="*/ 3514 w 58707"/>
                <a:gd name="connsiteY6" fmla="*/ 246297 h 253051"/>
                <a:gd name="connsiteX7" fmla="*/ 224 w 58707"/>
                <a:gd name="connsiteY7" fmla="*/ 250599 h 253051"/>
                <a:gd name="connsiteX8" fmla="*/ 2755 w 58707"/>
                <a:gd name="connsiteY8" fmla="*/ 253129 h 253051"/>
                <a:gd name="connsiteX9" fmla="*/ 42990 w 58707"/>
                <a:gd name="connsiteY9" fmla="*/ 203784 h 253051"/>
                <a:gd name="connsiteX10" fmla="*/ 58932 w 58707"/>
                <a:gd name="connsiteY10" fmla="*/ 126604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32" y="126604"/>
                  </a:moveTo>
                  <a:cubicBezTo>
                    <a:pt x="58932" y="106866"/>
                    <a:pt x="56149" y="76246"/>
                    <a:pt x="42231" y="47652"/>
                  </a:cubicBezTo>
                  <a:cubicBezTo>
                    <a:pt x="27048" y="16526"/>
                    <a:pt x="5285" y="78"/>
                    <a:pt x="2755" y="78"/>
                  </a:cubicBezTo>
                  <a:cubicBezTo>
                    <a:pt x="1236" y="78"/>
                    <a:pt x="224" y="1090"/>
                    <a:pt x="224" y="2608"/>
                  </a:cubicBezTo>
                  <a:cubicBezTo>
                    <a:pt x="224" y="3368"/>
                    <a:pt x="224" y="3874"/>
                    <a:pt x="5032" y="8429"/>
                  </a:cubicBezTo>
                  <a:cubicBezTo>
                    <a:pt x="29831" y="33481"/>
                    <a:pt x="44255" y="73716"/>
                    <a:pt x="44255" y="126604"/>
                  </a:cubicBezTo>
                  <a:cubicBezTo>
                    <a:pt x="44255" y="169875"/>
                    <a:pt x="34892" y="214412"/>
                    <a:pt x="3514" y="246297"/>
                  </a:cubicBezTo>
                  <a:cubicBezTo>
                    <a:pt x="224" y="249333"/>
                    <a:pt x="224" y="249839"/>
                    <a:pt x="224" y="250599"/>
                  </a:cubicBezTo>
                  <a:cubicBezTo>
                    <a:pt x="224" y="252117"/>
                    <a:pt x="1236" y="253129"/>
                    <a:pt x="2755" y="253129"/>
                  </a:cubicBezTo>
                  <a:cubicBezTo>
                    <a:pt x="5285" y="253129"/>
                    <a:pt x="28060" y="235922"/>
                    <a:pt x="42990" y="203784"/>
                  </a:cubicBezTo>
                  <a:cubicBezTo>
                    <a:pt x="55896" y="175948"/>
                    <a:pt x="58932" y="147860"/>
                    <a:pt x="58932" y="126604"/>
                  </a:cubicBezTo>
                  <a:close/>
                </a:path>
              </a:pathLst>
            </a:custGeom>
            <a:solidFill>
              <a:srgbClr val="000000"/>
            </a:solidFill>
            <a:ln w="25400" cap="flat">
              <a:noFill/>
              <a:prstDash val="solid"/>
              <a:miter/>
            </a:ln>
          </p:spPr>
          <p:txBody>
            <a:bodyPr rtlCol="0" anchor="ctr"/>
            <a:lstStyle/>
            <a:p>
              <a:endParaRPr lang="en-CN"/>
            </a:p>
          </p:txBody>
        </p:sp>
        <p:sp>
          <p:nvSpPr>
            <p:cNvPr id="18456" name="Freeform 18455">
              <a:extLst>
                <a:ext uri="{FF2B5EF4-FFF2-40B4-BE49-F238E27FC236}">
                  <a16:creationId xmlns:a16="http://schemas.microsoft.com/office/drawing/2014/main" id="{6AFDADA0-B7E2-F524-FB4C-C6F9DAF5EE8F}"/>
                </a:ext>
              </a:extLst>
            </p:cNvPr>
            <p:cNvSpPr/>
            <p:nvPr>
              <p:custDataLst>
                <p:tags r:id="rId14"/>
              </p:custDataLst>
            </p:nvPr>
          </p:nvSpPr>
          <p:spPr>
            <a:xfrm>
              <a:off x="8326981" y="4408657"/>
              <a:ext cx="132092" cy="160940"/>
            </a:xfrm>
            <a:custGeom>
              <a:avLst/>
              <a:gdLst>
                <a:gd name="connsiteX0" fmla="*/ 19713 w 132092"/>
                <a:gd name="connsiteY0" fmla="*/ 142799 h 160940"/>
                <a:gd name="connsiteX1" fmla="*/ 6048 w 132092"/>
                <a:gd name="connsiteY1" fmla="*/ 153174 h 160940"/>
                <a:gd name="connsiteX2" fmla="*/ 228 w 132092"/>
                <a:gd name="connsiteY2" fmla="*/ 157982 h 160940"/>
                <a:gd name="connsiteX3" fmla="*/ 3518 w 132092"/>
                <a:gd name="connsiteY3" fmla="*/ 161018 h 160940"/>
                <a:gd name="connsiteX4" fmla="*/ 24774 w 132092"/>
                <a:gd name="connsiteY4" fmla="*/ 160259 h 160940"/>
                <a:gd name="connsiteX5" fmla="*/ 49826 w 132092"/>
                <a:gd name="connsiteY5" fmla="*/ 161018 h 160940"/>
                <a:gd name="connsiteX6" fmla="*/ 54381 w 132092"/>
                <a:gd name="connsiteY6" fmla="*/ 155957 h 160940"/>
                <a:gd name="connsiteX7" fmla="*/ 48308 w 132092"/>
                <a:gd name="connsiteY7" fmla="*/ 153174 h 160940"/>
                <a:gd name="connsiteX8" fmla="*/ 35655 w 132092"/>
                <a:gd name="connsiteY8" fmla="*/ 149125 h 160940"/>
                <a:gd name="connsiteX9" fmla="*/ 48055 w 132092"/>
                <a:gd name="connsiteY9" fmla="*/ 98515 h 160940"/>
                <a:gd name="connsiteX10" fmla="*/ 71335 w 132092"/>
                <a:gd name="connsiteY10" fmla="*/ 114710 h 160940"/>
                <a:gd name="connsiteX11" fmla="*/ 132321 w 132092"/>
                <a:gd name="connsiteY11" fmla="*/ 40566 h 160940"/>
                <a:gd name="connsiteX12" fmla="*/ 98665 w 132092"/>
                <a:gd name="connsiteY12" fmla="*/ 78 h 160940"/>
                <a:gd name="connsiteX13" fmla="*/ 65515 w 132092"/>
                <a:gd name="connsiteY13" fmla="*/ 19057 h 160940"/>
                <a:gd name="connsiteX14" fmla="*/ 42741 w 132092"/>
                <a:gd name="connsiteY14" fmla="*/ 78 h 160940"/>
                <a:gd name="connsiteX15" fmla="*/ 24015 w 132092"/>
                <a:gd name="connsiteY15" fmla="*/ 14502 h 160940"/>
                <a:gd name="connsiteX16" fmla="*/ 16170 w 132092"/>
                <a:gd name="connsiteY16" fmla="*/ 39048 h 160940"/>
                <a:gd name="connsiteX17" fmla="*/ 19207 w 132092"/>
                <a:gd name="connsiteY17" fmla="*/ 41578 h 160940"/>
                <a:gd name="connsiteX18" fmla="*/ 23509 w 132092"/>
                <a:gd name="connsiteY18" fmla="*/ 35758 h 160940"/>
                <a:gd name="connsiteX19" fmla="*/ 41982 w 132092"/>
                <a:gd name="connsiteY19" fmla="*/ 5645 h 160940"/>
                <a:gd name="connsiteX20" fmla="*/ 49826 w 132092"/>
                <a:gd name="connsiteY20" fmla="*/ 17285 h 160940"/>
                <a:gd name="connsiteX21" fmla="*/ 48055 w 132092"/>
                <a:gd name="connsiteY21" fmla="*/ 30191 h 160940"/>
                <a:gd name="connsiteX22" fmla="*/ 19713 w 132092"/>
                <a:gd name="connsiteY22" fmla="*/ 142799 h 160940"/>
                <a:gd name="connsiteX23" fmla="*/ 64250 w 132092"/>
                <a:gd name="connsiteY23" fmla="*/ 32975 h 160940"/>
                <a:gd name="connsiteX24" fmla="*/ 77409 w 132092"/>
                <a:gd name="connsiteY24" fmla="*/ 15261 h 160940"/>
                <a:gd name="connsiteX25" fmla="*/ 97906 w 132092"/>
                <a:gd name="connsiteY25" fmla="*/ 5645 h 160940"/>
                <a:gd name="connsiteX26" fmla="*/ 114101 w 132092"/>
                <a:gd name="connsiteY26" fmla="*/ 29432 h 160940"/>
                <a:gd name="connsiteX27" fmla="*/ 101196 w 132092"/>
                <a:gd name="connsiteY27" fmla="*/ 83079 h 160940"/>
                <a:gd name="connsiteX28" fmla="*/ 71082 w 132092"/>
                <a:gd name="connsiteY28" fmla="*/ 109143 h 160940"/>
                <a:gd name="connsiteX29" fmla="*/ 51091 w 132092"/>
                <a:gd name="connsiteY29" fmla="*/ 86621 h 160940"/>
                <a:gd name="connsiteX30" fmla="*/ 51851 w 132092"/>
                <a:gd name="connsiteY30" fmla="*/ 82573 h 160940"/>
                <a:gd name="connsiteX31" fmla="*/ 64250 w 132092"/>
                <a:gd name="connsiteY31" fmla="*/ 32975 h 16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2092" h="160940">
                  <a:moveTo>
                    <a:pt x="19713" y="142799"/>
                  </a:moveTo>
                  <a:cubicBezTo>
                    <a:pt x="17689" y="151403"/>
                    <a:pt x="17183" y="153174"/>
                    <a:pt x="6048" y="153174"/>
                  </a:cubicBezTo>
                  <a:cubicBezTo>
                    <a:pt x="3012" y="153174"/>
                    <a:pt x="228" y="153174"/>
                    <a:pt x="228" y="157982"/>
                  </a:cubicBezTo>
                  <a:cubicBezTo>
                    <a:pt x="228" y="160006"/>
                    <a:pt x="1493" y="161018"/>
                    <a:pt x="3518" y="161018"/>
                  </a:cubicBezTo>
                  <a:cubicBezTo>
                    <a:pt x="10350" y="161018"/>
                    <a:pt x="17689" y="160259"/>
                    <a:pt x="24774" y="160259"/>
                  </a:cubicBezTo>
                  <a:cubicBezTo>
                    <a:pt x="33125" y="160259"/>
                    <a:pt x="41729" y="161018"/>
                    <a:pt x="49826" y="161018"/>
                  </a:cubicBezTo>
                  <a:cubicBezTo>
                    <a:pt x="51091" y="161018"/>
                    <a:pt x="54381" y="161018"/>
                    <a:pt x="54381" y="155957"/>
                  </a:cubicBezTo>
                  <a:cubicBezTo>
                    <a:pt x="54381" y="153174"/>
                    <a:pt x="51851" y="153174"/>
                    <a:pt x="48308" y="153174"/>
                  </a:cubicBezTo>
                  <a:cubicBezTo>
                    <a:pt x="35655" y="153174"/>
                    <a:pt x="35655" y="151403"/>
                    <a:pt x="35655" y="149125"/>
                  </a:cubicBezTo>
                  <a:cubicBezTo>
                    <a:pt x="35655" y="146088"/>
                    <a:pt x="46283" y="104841"/>
                    <a:pt x="48055" y="98515"/>
                  </a:cubicBezTo>
                  <a:cubicBezTo>
                    <a:pt x="51344" y="105853"/>
                    <a:pt x="58430" y="114710"/>
                    <a:pt x="71335" y="114710"/>
                  </a:cubicBezTo>
                  <a:cubicBezTo>
                    <a:pt x="100689" y="114710"/>
                    <a:pt x="132321" y="77765"/>
                    <a:pt x="132321" y="40566"/>
                  </a:cubicBezTo>
                  <a:cubicBezTo>
                    <a:pt x="132321" y="16779"/>
                    <a:pt x="117897" y="78"/>
                    <a:pt x="98665" y="78"/>
                  </a:cubicBezTo>
                  <a:cubicBezTo>
                    <a:pt x="86012" y="78"/>
                    <a:pt x="73866" y="9188"/>
                    <a:pt x="65515" y="19057"/>
                  </a:cubicBezTo>
                  <a:cubicBezTo>
                    <a:pt x="62985" y="5392"/>
                    <a:pt x="52104" y="78"/>
                    <a:pt x="42741" y="78"/>
                  </a:cubicBezTo>
                  <a:cubicBezTo>
                    <a:pt x="31100" y="78"/>
                    <a:pt x="26292" y="9947"/>
                    <a:pt x="24015" y="14502"/>
                  </a:cubicBezTo>
                  <a:cubicBezTo>
                    <a:pt x="19460" y="23106"/>
                    <a:pt x="16170" y="38289"/>
                    <a:pt x="16170" y="39048"/>
                  </a:cubicBezTo>
                  <a:cubicBezTo>
                    <a:pt x="16170" y="41578"/>
                    <a:pt x="18701" y="41578"/>
                    <a:pt x="19207" y="41578"/>
                  </a:cubicBezTo>
                  <a:cubicBezTo>
                    <a:pt x="21737" y="41578"/>
                    <a:pt x="21991" y="41325"/>
                    <a:pt x="23509" y="35758"/>
                  </a:cubicBezTo>
                  <a:cubicBezTo>
                    <a:pt x="27811" y="17792"/>
                    <a:pt x="32872" y="5645"/>
                    <a:pt x="41982" y="5645"/>
                  </a:cubicBezTo>
                  <a:cubicBezTo>
                    <a:pt x="46283" y="5645"/>
                    <a:pt x="49826" y="7670"/>
                    <a:pt x="49826" y="17285"/>
                  </a:cubicBezTo>
                  <a:cubicBezTo>
                    <a:pt x="49826" y="23106"/>
                    <a:pt x="49067" y="25889"/>
                    <a:pt x="48055" y="30191"/>
                  </a:cubicBezTo>
                  <a:lnTo>
                    <a:pt x="19713" y="142799"/>
                  </a:lnTo>
                  <a:close/>
                  <a:moveTo>
                    <a:pt x="64250" y="32975"/>
                  </a:moveTo>
                  <a:cubicBezTo>
                    <a:pt x="66021" y="26142"/>
                    <a:pt x="72854" y="19057"/>
                    <a:pt x="77409" y="15261"/>
                  </a:cubicBezTo>
                  <a:cubicBezTo>
                    <a:pt x="86265" y="7416"/>
                    <a:pt x="93604" y="5645"/>
                    <a:pt x="97906" y="5645"/>
                  </a:cubicBezTo>
                  <a:cubicBezTo>
                    <a:pt x="108028" y="5645"/>
                    <a:pt x="114101" y="14502"/>
                    <a:pt x="114101" y="29432"/>
                  </a:cubicBezTo>
                  <a:cubicBezTo>
                    <a:pt x="114101" y="44362"/>
                    <a:pt x="105750" y="73463"/>
                    <a:pt x="101196" y="83079"/>
                  </a:cubicBezTo>
                  <a:cubicBezTo>
                    <a:pt x="92592" y="100792"/>
                    <a:pt x="80445" y="109143"/>
                    <a:pt x="71082" y="109143"/>
                  </a:cubicBezTo>
                  <a:cubicBezTo>
                    <a:pt x="54381" y="109143"/>
                    <a:pt x="51091" y="88140"/>
                    <a:pt x="51091" y="86621"/>
                  </a:cubicBezTo>
                  <a:cubicBezTo>
                    <a:pt x="51091" y="86115"/>
                    <a:pt x="51091" y="85609"/>
                    <a:pt x="51851" y="82573"/>
                  </a:cubicBezTo>
                  <a:lnTo>
                    <a:pt x="64250" y="32975"/>
                  </a:lnTo>
                  <a:close/>
                </a:path>
              </a:pathLst>
            </a:custGeom>
            <a:solidFill>
              <a:srgbClr val="000000"/>
            </a:solidFill>
            <a:ln w="25400" cap="flat">
              <a:noFill/>
              <a:prstDash val="solid"/>
              <a:miter/>
            </a:ln>
          </p:spPr>
          <p:txBody>
            <a:bodyPr rtlCol="0" anchor="ctr"/>
            <a:lstStyle/>
            <a:p>
              <a:endParaRPr lang="en-CN"/>
            </a:p>
          </p:txBody>
        </p:sp>
        <p:sp>
          <p:nvSpPr>
            <p:cNvPr id="18457" name="Freeform 18456">
              <a:extLst>
                <a:ext uri="{FF2B5EF4-FFF2-40B4-BE49-F238E27FC236}">
                  <a16:creationId xmlns:a16="http://schemas.microsoft.com/office/drawing/2014/main" id="{AD133C54-5678-CEB5-E0CB-B838C2566C37}"/>
                </a:ext>
              </a:extLst>
            </p:cNvPr>
            <p:cNvSpPr/>
            <p:nvPr>
              <p:custDataLst>
                <p:tags r:id="rId15"/>
              </p:custDataLst>
            </p:nvPr>
          </p:nvSpPr>
          <p:spPr>
            <a:xfrm>
              <a:off x="8487447" y="4330717"/>
              <a:ext cx="58707" cy="253051"/>
            </a:xfrm>
            <a:custGeom>
              <a:avLst/>
              <a:gdLst>
                <a:gd name="connsiteX0" fmla="*/ 58941 w 58707"/>
                <a:gd name="connsiteY0" fmla="*/ 250599 h 253051"/>
                <a:gd name="connsiteX1" fmla="*/ 54639 w 58707"/>
                <a:gd name="connsiteY1" fmla="*/ 245031 h 253051"/>
                <a:gd name="connsiteX2" fmla="*/ 14910 w 58707"/>
                <a:gd name="connsiteY2" fmla="*/ 126604 h 253051"/>
                <a:gd name="connsiteX3" fmla="*/ 55651 w 58707"/>
                <a:gd name="connsiteY3" fmla="*/ 6910 h 253051"/>
                <a:gd name="connsiteX4" fmla="*/ 58941 w 58707"/>
                <a:gd name="connsiteY4" fmla="*/ 2608 h 253051"/>
                <a:gd name="connsiteX5" fmla="*/ 56411 w 58707"/>
                <a:gd name="connsiteY5" fmla="*/ 78 h 253051"/>
                <a:gd name="connsiteX6" fmla="*/ 16175 w 58707"/>
                <a:gd name="connsiteY6" fmla="*/ 49423 h 253051"/>
                <a:gd name="connsiteX7" fmla="*/ 233 w 58707"/>
                <a:gd name="connsiteY7" fmla="*/ 126604 h 253051"/>
                <a:gd name="connsiteX8" fmla="*/ 16935 w 58707"/>
                <a:gd name="connsiteY8" fmla="*/ 205555 h 253051"/>
                <a:gd name="connsiteX9" fmla="*/ 56411 w 58707"/>
                <a:gd name="connsiteY9" fmla="*/ 253129 h 253051"/>
                <a:gd name="connsiteX10" fmla="*/ 58941 w 58707"/>
                <a:gd name="connsiteY10" fmla="*/ 25059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41" y="250599"/>
                  </a:moveTo>
                  <a:cubicBezTo>
                    <a:pt x="58941" y="249839"/>
                    <a:pt x="58941" y="249333"/>
                    <a:pt x="54639" y="245031"/>
                  </a:cubicBezTo>
                  <a:cubicBezTo>
                    <a:pt x="23008" y="213147"/>
                    <a:pt x="14910" y="165320"/>
                    <a:pt x="14910" y="126604"/>
                  </a:cubicBezTo>
                  <a:cubicBezTo>
                    <a:pt x="14910" y="82573"/>
                    <a:pt x="24526" y="38542"/>
                    <a:pt x="55651" y="6910"/>
                  </a:cubicBezTo>
                  <a:cubicBezTo>
                    <a:pt x="58941" y="3874"/>
                    <a:pt x="58941" y="3368"/>
                    <a:pt x="58941" y="2608"/>
                  </a:cubicBezTo>
                  <a:cubicBezTo>
                    <a:pt x="58941" y="837"/>
                    <a:pt x="57929" y="78"/>
                    <a:pt x="56411" y="78"/>
                  </a:cubicBezTo>
                  <a:cubicBezTo>
                    <a:pt x="53880" y="78"/>
                    <a:pt x="31105" y="17285"/>
                    <a:pt x="16175" y="49423"/>
                  </a:cubicBezTo>
                  <a:cubicBezTo>
                    <a:pt x="3270" y="77259"/>
                    <a:pt x="233" y="105347"/>
                    <a:pt x="233" y="126604"/>
                  </a:cubicBezTo>
                  <a:cubicBezTo>
                    <a:pt x="233" y="146341"/>
                    <a:pt x="3017" y="176961"/>
                    <a:pt x="16935" y="205555"/>
                  </a:cubicBezTo>
                  <a:cubicBezTo>
                    <a:pt x="32118" y="236681"/>
                    <a:pt x="53880" y="253129"/>
                    <a:pt x="56411" y="253129"/>
                  </a:cubicBezTo>
                  <a:cubicBezTo>
                    <a:pt x="57929" y="253129"/>
                    <a:pt x="58941" y="252370"/>
                    <a:pt x="58941" y="250599"/>
                  </a:cubicBezTo>
                  <a:close/>
                </a:path>
              </a:pathLst>
            </a:custGeom>
            <a:solidFill>
              <a:srgbClr val="000000"/>
            </a:solidFill>
            <a:ln w="25400" cap="flat">
              <a:noFill/>
              <a:prstDash val="solid"/>
              <a:miter/>
            </a:ln>
          </p:spPr>
          <p:txBody>
            <a:bodyPr rtlCol="0" anchor="ctr"/>
            <a:lstStyle/>
            <a:p>
              <a:endParaRPr lang="en-CN"/>
            </a:p>
          </p:txBody>
        </p:sp>
        <p:sp>
          <p:nvSpPr>
            <p:cNvPr id="18458" name="Freeform 18457">
              <a:extLst>
                <a:ext uri="{FF2B5EF4-FFF2-40B4-BE49-F238E27FC236}">
                  <a16:creationId xmlns:a16="http://schemas.microsoft.com/office/drawing/2014/main" id="{70B0412F-B5A3-4EE0-DE29-27CA562B920B}"/>
                </a:ext>
              </a:extLst>
            </p:cNvPr>
            <p:cNvSpPr/>
            <p:nvPr>
              <p:custDataLst>
                <p:tags r:id="rId16"/>
              </p:custDataLst>
            </p:nvPr>
          </p:nvSpPr>
          <p:spPr>
            <a:xfrm>
              <a:off x="8568143" y="4408657"/>
              <a:ext cx="126019" cy="114632"/>
            </a:xfrm>
            <a:custGeom>
              <a:avLst/>
              <a:gdLst>
                <a:gd name="connsiteX0" fmla="*/ 77418 w 126019"/>
                <a:gd name="connsiteY0" fmla="*/ 35505 h 114632"/>
                <a:gd name="connsiteX1" fmla="*/ 102470 w 126019"/>
                <a:gd name="connsiteY1" fmla="*/ 5645 h 114632"/>
                <a:gd name="connsiteX2" fmla="*/ 115122 w 126019"/>
                <a:gd name="connsiteY2" fmla="*/ 8935 h 114632"/>
                <a:gd name="connsiteX3" fmla="*/ 102976 w 126019"/>
                <a:gd name="connsiteY3" fmla="*/ 22600 h 114632"/>
                <a:gd name="connsiteX4" fmla="*/ 112592 w 126019"/>
                <a:gd name="connsiteY4" fmla="*/ 31456 h 114632"/>
                <a:gd name="connsiteX5" fmla="*/ 126256 w 126019"/>
                <a:gd name="connsiteY5" fmla="*/ 16779 h 114632"/>
                <a:gd name="connsiteX6" fmla="*/ 102723 w 126019"/>
                <a:gd name="connsiteY6" fmla="*/ 78 h 114632"/>
                <a:gd name="connsiteX7" fmla="*/ 76152 w 126019"/>
                <a:gd name="connsiteY7" fmla="*/ 19310 h 114632"/>
                <a:gd name="connsiteX8" fmla="*/ 48823 w 126019"/>
                <a:gd name="connsiteY8" fmla="*/ 78 h 114632"/>
                <a:gd name="connsiteX9" fmla="*/ 8082 w 126019"/>
                <a:gd name="connsiteY9" fmla="*/ 39048 h 114632"/>
                <a:gd name="connsiteX10" fmla="*/ 11118 w 126019"/>
                <a:gd name="connsiteY10" fmla="*/ 41578 h 114632"/>
                <a:gd name="connsiteX11" fmla="*/ 14408 w 126019"/>
                <a:gd name="connsiteY11" fmla="*/ 38795 h 114632"/>
                <a:gd name="connsiteX12" fmla="*/ 48317 w 126019"/>
                <a:gd name="connsiteY12" fmla="*/ 5645 h 114632"/>
                <a:gd name="connsiteX13" fmla="*/ 61981 w 126019"/>
                <a:gd name="connsiteY13" fmla="*/ 22600 h 114632"/>
                <a:gd name="connsiteX14" fmla="*/ 48317 w 126019"/>
                <a:gd name="connsiteY14" fmla="*/ 82826 h 114632"/>
                <a:gd name="connsiteX15" fmla="*/ 24277 w 126019"/>
                <a:gd name="connsiteY15" fmla="*/ 109143 h 114632"/>
                <a:gd name="connsiteX16" fmla="*/ 11624 w 126019"/>
                <a:gd name="connsiteY16" fmla="*/ 105853 h 114632"/>
                <a:gd name="connsiteX17" fmla="*/ 23518 w 126019"/>
                <a:gd name="connsiteY17" fmla="*/ 92189 h 114632"/>
                <a:gd name="connsiteX18" fmla="*/ 14155 w 126019"/>
                <a:gd name="connsiteY18" fmla="*/ 83332 h 114632"/>
                <a:gd name="connsiteX19" fmla="*/ 237 w 126019"/>
                <a:gd name="connsiteY19" fmla="*/ 98009 h 114632"/>
                <a:gd name="connsiteX20" fmla="*/ 24024 w 126019"/>
                <a:gd name="connsiteY20" fmla="*/ 114710 h 114632"/>
                <a:gd name="connsiteX21" fmla="*/ 50594 w 126019"/>
                <a:gd name="connsiteY21" fmla="*/ 95478 h 114632"/>
                <a:gd name="connsiteX22" fmla="*/ 77924 w 126019"/>
                <a:gd name="connsiteY22" fmla="*/ 114710 h 114632"/>
                <a:gd name="connsiteX23" fmla="*/ 118412 w 126019"/>
                <a:gd name="connsiteY23" fmla="*/ 75740 h 114632"/>
                <a:gd name="connsiteX24" fmla="*/ 115375 w 126019"/>
                <a:gd name="connsiteY24" fmla="*/ 73210 h 114632"/>
                <a:gd name="connsiteX25" fmla="*/ 112086 w 126019"/>
                <a:gd name="connsiteY25" fmla="*/ 75993 h 114632"/>
                <a:gd name="connsiteX26" fmla="*/ 78430 w 126019"/>
                <a:gd name="connsiteY26" fmla="*/ 109143 h 114632"/>
                <a:gd name="connsiteX27" fmla="*/ 64512 w 126019"/>
                <a:gd name="connsiteY27" fmla="*/ 92442 h 114632"/>
                <a:gd name="connsiteX28" fmla="*/ 68814 w 126019"/>
                <a:gd name="connsiteY28" fmla="*/ 70173 h 114632"/>
                <a:gd name="connsiteX29" fmla="*/ 77418 w 126019"/>
                <a:gd name="connsiteY29" fmla="*/ 35505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6019" h="114632">
                  <a:moveTo>
                    <a:pt x="77418" y="35505"/>
                  </a:moveTo>
                  <a:cubicBezTo>
                    <a:pt x="78936" y="28926"/>
                    <a:pt x="84756" y="5645"/>
                    <a:pt x="102470" y="5645"/>
                  </a:cubicBezTo>
                  <a:cubicBezTo>
                    <a:pt x="103735" y="5645"/>
                    <a:pt x="109808" y="5645"/>
                    <a:pt x="115122" y="8935"/>
                  </a:cubicBezTo>
                  <a:cubicBezTo>
                    <a:pt x="108037" y="10200"/>
                    <a:pt x="102976" y="16526"/>
                    <a:pt x="102976" y="22600"/>
                  </a:cubicBezTo>
                  <a:cubicBezTo>
                    <a:pt x="102976" y="26648"/>
                    <a:pt x="105759" y="31456"/>
                    <a:pt x="112592" y="31456"/>
                  </a:cubicBezTo>
                  <a:cubicBezTo>
                    <a:pt x="118159" y="31456"/>
                    <a:pt x="126256" y="26901"/>
                    <a:pt x="126256" y="16779"/>
                  </a:cubicBezTo>
                  <a:cubicBezTo>
                    <a:pt x="126256" y="3621"/>
                    <a:pt x="111326" y="78"/>
                    <a:pt x="102723" y="78"/>
                  </a:cubicBezTo>
                  <a:cubicBezTo>
                    <a:pt x="88046" y="78"/>
                    <a:pt x="79189" y="13490"/>
                    <a:pt x="76152" y="19310"/>
                  </a:cubicBezTo>
                  <a:cubicBezTo>
                    <a:pt x="69826" y="2608"/>
                    <a:pt x="56161" y="78"/>
                    <a:pt x="48823" y="78"/>
                  </a:cubicBezTo>
                  <a:cubicBezTo>
                    <a:pt x="22506" y="78"/>
                    <a:pt x="8082" y="32722"/>
                    <a:pt x="8082" y="39048"/>
                  </a:cubicBezTo>
                  <a:cubicBezTo>
                    <a:pt x="8082" y="41578"/>
                    <a:pt x="10612" y="41578"/>
                    <a:pt x="11118" y="41578"/>
                  </a:cubicBezTo>
                  <a:cubicBezTo>
                    <a:pt x="13143" y="41578"/>
                    <a:pt x="13902" y="41072"/>
                    <a:pt x="14408" y="38795"/>
                  </a:cubicBezTo>
                  <a:cubicBezTo>
                    <a:pt x="23012" y="11971"/>
                    <a:pt x="39713" y="5645"/>
                    <a:pt x="48317" y="5645"/>
                  </a:cubicBezTo>
                  <a:cubicBezTo>
                    <a:pt x="53125" y="5645"/>
                    <a:pt x="61981" y="7923"/>
                    <a:pt x="61981" y="22600"/>
                  </a:cubicBezTo>
                  <a:cubicBezTo>
                    <a:pt x="61981" y="30444"/>
                    <a:pt x="57680" y="47399"/>
                    <a:pt x="48317" y="82826"/>
                  </a:cubicBezTo>
                  <a:cubicBezTo>
                    <a:pt x="44268" y="98515"/>
                    <a:pt x="35411" y="109143"/>
                    <a:pt x="24277" y="109143"/>
                  </a:cubicBezTo>
                  <a:cubicBezTo>
                    <a:pt x="22759" y="109143"/>
                    <a:pt x="16938" y="109143"/>
                    <a:pt x="11624" y="105853"/>
                  </a:cubicBezTo>
                  <a:cubicBezTo>
                    <a:pt x="17951" y="104588"/>
                    <a:pt x="23518" y="99274"/>
                    <a:pt x="23518" y="92189"/>
                  </a:cubicBezTo>
                  <a:cubicBezTo>
                    <a:pt x="23518" y="85356"/>
                    <a:pt x="17951" y="83332"/>
                    <a:pt x="14155" y="83332"/>
                  </a:cubicBezTo>
                  <a:cubicBezTo>
                    <a:pt x="6563" y="83332"/>
                    <a:pt x="237" y="89911"/>
                    <a:pt x="237" y="98009"/>
                  </a:cubicBezTo>
                  <a:cubicBezTo>
                    <a:pt x="237" y="109649"/>
                    <a:pt x="12890" y="114710"/>
                    <a:pt x="24024" y="114710"/>
                  </a:cubicBezTo>
                  <a:cubicBezTo>
                    <a:pt x="40725" y="114710"/>
                    <a:pt x="49835" y="96997"/>
                    <a:pt x="50594" y="95478"/>
                  </a:cubicBezTo>
                  <a:cubicBezTo>
                    <a:pt x="53631" y="104841"/>
                    <a:pt x="62741" y="114710"/>
                    <a:pt x="77924" y="114710"/>
                  </a:cubicBezTo>
                  <a:cubicBezTo>
                    <a:pt x="103988" y="114710"/>
                    <a:pt x="118412" y="82067"/>
                    <a:pt x="118412" y="75740"/>
                  </a:cubicBezTo>
                  <a:cubicBezTo>
                    <a:pt x="118412" y="73210"/>
                    <a:pt x="116134" y="73210"/>
                    <a:pt x="115375" y="73210"/>
                  </a:cubicBezTo>
                  <a:cubicBezTo>
                    <a:pt x="113098" y="73210"/>
                    <a:pt x="112592" y="74222"/>
                    <a:pt x="112086" y="75993"/>
                  </a:cubicBezTo>
                  <a:cubicBezTo>
                    <a:pt x="103735" y="103070"/>
                    <a:pt x="86527" y="109143"/>
                    <a:pt x="78430" y="109143"/>
                  </a:cubicBezTo>
                  <a:cubicBezTo>
                    <a:pt x="68561" y="109143"/>
                    <a:pt x="64512" y="101045"/>
                    <a:pt x="64512" y="92442"/>
                  </a:cubicBezTo>
                  <a:cubicBezTo>
                    <a:pt x="64512" y="86875"/>
                    <a:pt x="66030" y="81307"/>
                    <a:pt x="68814" y="70173"/>
                  </a:cubicBezTo>
                  <a:lnTo>
                    <a:pt x="77418" y="35505"/>
                  </a:lnTo>
                  <a:close/>
                </a:path>
              </a:pathLst>
            </a:custGeom>
            <a:solidFill>
              <a:srgbClr val="000000"/>
            </a:solidFill>
            <a:ln w="25400" cap="flat">
              <a:noFill/>
              <a:prstDash val="solid"/>
              <a:miter/>
            </a:ln>
          </p:spPr>
          <p:txBody>
            <a:bodyPr rtlCol="0" anchor="ctr"/>
            <a:lstStyle/>
            <a:p>
              <a:endParaRPr lang="en-CN"/>
            </a:p>
          </p:txBody>
        </p:sp>
        <p:sp>
          <p:nvSpPr>
            <p:cNvPr id="18459" name="Freeform 18458">
              <a:extLst>
                <a:ext uri="{FF2B5EF4-FFF2-40B4-BE49-F238E27FC236}">
                  <a16:creationId xmlns:a16="http://schemas.microsoft.com/office/drawing/2014/main" id="{C63E67E9-4FC7-051F-B53E-64A875D1CEFC}"/>
                </a:ext>
              </a:extLst>
            </p:cNvPr>
            <p:cNvSpPr/>
            <p:nvPr>
              <p:custDataLst>
                <p:tags r:id="rId17"/>
              </p:custDataLst>
            </p:nvPr>
          </p:nvSpPr>
          <p:spPr>
            <a:xfrm>
              <a:off x="8735543" y="4330717"/>
              <a:ext cx="10122" cy="253051"/>
            </a:xfrm>
            <a:custGeom>
              <a:avLst/>
              <a:gdLst>
                <a:gd name="connsiteX0" fmla="*/ 10365 w 10122"/>
                <a:gd name="connsiteY0" fmla="*/ 9188 h 253051"/>
                <a:gd name="connsiteX1" fmla="*/ 5304 w 10122"/>
                <a:gd name="connsiteY1" fmla="*/ 78 h 253051"/>
                <a:gd name="connsiteX2" fmla="*/ 243 w 10122"/>
                <a:gd name="connsiteY2" fmla="*/ 9188 h 253051"/>
                <a:gd name="connsiteX3" fmla="*/ 243 w 10122"/>
                <a:gd name="connsiteY3" fmla="*/ 244019 h 253051"/>
                <a:gd name="connsiteX4" fmla="*/ 5304 w 10122"/>
                <a:gd name="connsiteY4" fmla="*/ 253129 h 253051"/>
                <a:gd name="connsiteX5" fmla="*/ 10365 w 10122"/>
                <a:gd name="connsiteY5" fmla="*/ 244019 h 253051"/>
                <a:gd name="connsiteX6" fmla="*/ 10365 w 10122"/>
                <a:gd name="connsiteY6" fmla="*/ 918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365" y="9188"/>
                  </a:moveTo>
                  <a:cubicBezTo>
                    <a:pt x="10365" y="4633"/>
                    <a:pt x="10365" y="78"/>
                    <a:pt x="5304" y="78"/>
                  </a:cubicBezTo>
                  <a:cubicBezTo>
                    <a:pt x="243" y="78"/>
                    <a:pt x="243" y="4633"/>
                    <a:pt x="243" y="9188"/>
                  </a:cubicBezTo>
                  <a:lnTo>
                    <a:pt x="243" y="244019"/>
                  </a:lnTo>
                  <a:cubicBezTo>
                    <a:pt x="243" y="248574"/>
                    <a:pt x="243" y="253129"/>
                    <a:pt x="5304" y="253129"/>
                  </a:cubicBezTo>
                  <a:cubicBezTo>
                    <a:pt x="10365" y="253129"/>
                    <a:pt x="10365" y="248574"/>
                    <a:pt x="10365" y="244019"/>
                  </a:cubicBezTo>
                  <a:lnTo>
                    <a:pt x="10365" y="9188"/>
                  </a:lnTo>
                  <a:close/>
                </a:path>
              </a:pathLst>
            </a:custGeom>
            <a:solidFill>
              <a:srgbClr val="000000"/>
            </a:solidFill>
            <a:ln w="25400" cap="flat">
              <a:noFill/>
              <a:prstDash val="solid"/>
              <a:miter/>
            </a:ln>
          </p:spPr>
          <p:txBody>
            <a:bodyPr rtlCol="0" anchor="ctr"/>
            <a:lstStyle/>
            <a:p>
              <a:endParaRPr lang="en-CN"/>
            </a:p>
          </p:txBody>
        </p:sp>
        <p:sp>
          <p:nvSpPr>
            <p:cNvPr id="18460" name="Freeform 18459">
              <a:extLst>
                <a:ext uri="{FF2B5EF4-FFF2-40B4-BE49-F238E27FC236}">
                  <a16:creationId xmlns:a16="http://schemas.microsoft.com/office/drawing/2014/main" id="{9D2F92B7-E59F-651E-3D43-F1973AD18F63}"/>
                </a:ext>
              </a:extLst>
            </p:cNvPr>
            <p:cNvSpPr/>
            <p:nvPr>
              <p:custDataLst>
                <p:tags r:id="rId18"/>
              </p:custDataLst>
            </p:nvPr>
          </p:nvSpPr>
          <p:spPr>
            <a:xfrm>
              <a:off x="8781543" y="4362096"/>
              <a:ext cx="77686" cy="161193"/>
            </a:xfrm>
            <a:custGeom>
              <a:avLst/>
              <a:gdLst>
                <a:gd name="connsiteX0" fmla="*/ 46554 w 77686"/>
                <a:gd name="connsiteY0" fmla="*/ 57268 h 161193"/>
                <a:gd name="connsiteX1" fmla="*/ 70341 w 77686"/>
                <a:gd name="connsiteY1" fmla="*/ 57268 h 161193"/>
                <a:gd name="connsiteX2" fmla="*/ 77932 w 77686"/>
                <a:gd name="connsiteY2" fmla="*/ 52206 h 161193"/>
                <a:gd name="connsiteX3" fmla="*/ 70847 w 77686"/>
                <a:gd name="connsiteY3" fmla="*/ 49423 h 161193"/>
                <a:gd name="connsiteX4" fmla="*/ 48578 w 77686"/>
                <a:gd name="connsiteY4" fmla="*/ 49423 h 161193"/>
                <a:gd name="connsiteX5" fmla="*/ 58953 w 77686"/>
                <a:gd name="connsiteY5" fmla="*/ 6910 h 161193"/>
                <a:gd name="connsiteX6" fmla="*/ 51615 w 77686"/>
                <a:gd name="connsiteY6" fmla="*/ 78 h 161193"/>
                <a:gd name="connsiteX7" fmla="*/ 41493 w 77686"/>
                <a:gd name="connsiteY7" fmla="*/ 9188 h 161193"/>
                <a:gd name="connsiteX8" fmla="*/ 31624 w 77686"/>
                <a:gd name="connsiteY8" fmla="*/ 49423 h 161193"/>
                <a:gd name="connsiteX9" fmla="*/ 7837 w 77686"/>
                <a:gd name="connsiteY9" fmla="*/ 49423 h 161193"/>
                <a:gd name="connsiteX10" fmla="*/ 246 w 77686"/>
                <a:gd name="connsiteY10" fmla="*/ 54231 h 161193"/>
                <a:gd name="connsiteX11" fmla="*/ 7331 w 77686"/>
                <a:gd name="connsiteY11" fmla="*/ 57268 h 161193"/>
                <a:gd name="connsiteX12" fmla="*/ 29599 w 77686"/>
                <a:gd name="connsiteY12" fmla="*/ 57268 h 161193"/>
                <a:gd name="connsiteX13" fmla="*/ 10368 w 77686"/>
                <a:gd name="connsiteY13" fmla="*/ 137991 h 161193"/>
                <a:gd name="connsiteX14" fmla="*/ 33648 w 77686"/>
                <a:gd name="connsiteY14" fmla="*/ 161272 h 161193"/>
                <a:gd name="connsiteX15" fmla="*/ 73883 w 77686"/>
                <a:gd name="connsiteY15" fmla="*/ 122302 h 161193"/>
                <a:gd name="connsiteX16" fmla="*/ 70847 w 77686"/>
                <a:gd name="connsiteY16" fmla="*/ 119771 h 161193"/>
                <a:gd name="connsiteX17" fmla="*/ 67051 w 77686"/>
                <a:gd name="connsiteY17" fmla="*/ 123314 h 161193"/>
                <a:gd name="connsiteX18" fmla="*/ 34154 w 77686"/>
                <a:gd name="connsiteY18" fmla="*/ 155704 h 161193"/>
                <a:gd name="connsiteX19" fmla="*/ 26310 w 77686"/>
                <a:gd name="connsiteY19" fmla="*/ 144064 h 161193"/>
                <a:gd name="connsiteX20" fmla="*/ 27828 w 77686"/>
                <a:gd name="connsiteY20" fmla="*/ 131918 h 161193"/>
                <a:gd name="connsiteX21" fmla="*/ 46554 w 77686"/>
                <a:gd name="connsiteY21" fmla="*/ 57268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61193">
                  <a:moveTo>
                    <a:pt x="46554" y="57268"/>
                  </a:moveTo>
                  <a:lnTo>
                    <a:pt x="70341" y="57268"/>
                  </a:lnTo>
                  <a:cubicBezTo>
                    <a:pt x="75402" y="57268"/>
                    <a:pt x="77932" y="57268"/>
                    <a:pt x="77932" y="52206"/>
                  </a:cubicBezTo>
                  <a:cubicBezTo>
                    <a:pt x="77932" y="49423"/>
                    <a:pt x="75402" y="49423"/>
                    <a:pt x="70847" y="49423"/>
                  </a:cubicBezTo>
                  <a:lnTo>
                    <a:pt x="48578" y="49423"/>
                  </a:lnTo>
                  <a:cubicBezTo>
                    <a:pt x="57688" y="13490"/>
                    <a:pt x="58953" y="8429"/>
                    <a:pt x="58953" y="6910"/>
                  </a:cubicBezTo>
                  <a:cubicBezTo>
                    <a:pt x="58953" y="2608"/>
                    <a:pt x="55917" y="78"/>
                    <a:pt x="51615" y="78"/>
                  </a:cubicBezTo>
                  <a:cubicBezTo>
                    <a:pt x="50856" y="78"/>
                    <a:pt x="43770" y="331"/>
                    <a:pt x="41493" y="9188"/>
                  </a:cubicBezTo>
                  <a:lnTo>
                    <a:pt x="31624" y="49423"/>
                  </a:lnTo>
                  <a:lnTo>
                    <a:pt x="7837" y="49423"/>
                  </a:lnTo>
                  <a:cubicBezTo>
                    <a:pt x="2776" y="49423"/>
                    <a:pt x="246" y="49423"/>
                    <a:pt x="246" y="54231"/>
                  </a:cubicBezTo>
                  <a:cubicBezTo>
                    <a:pt x="246" y="57268"/>
                    <a:pt x="2270" y="57268"/>
                    <a:pt x="7331" y="57268"/>
                  </a:cubicBezTo>
                  <a:lnTo>
                    <a:pt x="29599" y="57268"/>
                  </a:lnTo>
                  <a:cubicBezTo>
                    <a:pt x="11380" y="129134"/>
                    <a:pt x="10368" y="133436"/>
                    <a:pt x="10368" y="137991"/>
                  </a:cubicBezTo>
                  <a:cubicBezTo>
                    <a:pt x="10368" y="151656"/>
                    <a:pt x="19983" y="161272"/>
                    <a:pt x="33648" y="161272"/>
                  </a:cubicBezTo>
                  <a:cubicBezTo>
                    <a:pt x="59459" y="161272"/>
                    <a:pt x="73883" y="124326"/>
                    <a:pt x="73883" y="122302"/>
                  </a:cubicBezTo>
                  <a:cubicBezTo>
                    <a:pt x="73883" y="119771"/>
                    <a:pt x="71859" y="119771"/>
                    <a:pt x="70847" y="119771"/>
                  </a:cubicBezTo>
                  <a:cubicBezTo>
                    <a:pt x="68569" y="119771"/>
                    <a:pt x="68316" y="120530"/>
                    <a:pt x="67051" y="123314"/>
                  </a:cubicBezTo>
                  <a:cubicBezTo>
                    <a:pt x="56170" y="149631"/>
                    <a:pt x="42758" y="155704"/>
                    <a:pt x="34154" y="155704"/>
                  </a:cubicBezTo>
                  <a:cubicBezTo>
                    <a:pt x="28840" y="155704"/>
                    <a:pt x="26310" y="152415"/>
                    <a:pt x="26310" y="144064"/>
                  </a:cubicBezTo>
                  <a:cubicBezTo>
                    <a:pt x="26310" y="137991"/>
                    <a:pt x="26816" y="136219"/>
                    <a:pt x="27828" y="131918"/>
                  </a:cubicBezTo>
                  <a:lnTo>
                    <a:pt x="46554" y="57268"/>
                  </a:lnTo>
                  <a:close/>
                </a:path>
              </a:pathLst>
            </a:custGeom>
            <a:solidFill>
              <a:srgbClr val="000000"/>
            </a:solidFill>
            <a:ln w="25400" cap="flat">
              <a:noFill/>
              <a:prstDash val="solid"/>
              <a:miter/>
            </a:ln>
          </p:spPr>
          <p:txBody>
            <a:bodyPr rtlCol="0" anchor="ctr"/>
            <a:lstStyle/>
            <a:p>
              <a:endParaRPr lang="en-CN"/>
            </a:p>
          </p:txBody>
        </p:sp>
        <p:sp>
          <p:nvSpPr>
            <p:cNvPr id="18461" name="Freeform 18460">
              <a:extLst>
                <a:ext uri="{FF2B5EF4-FFF2-40B4-BE49-F238E27FC236}">
                  <a16:creationId xmlns:a16="http://schemas.microsoft.com/office/drawing/2014/main" id="{DBE06BC6-B079-2531-23AA-72266926C56E}"/>
                </a:ext>
              </a:extLst>
            </p:cNvPr>
            <p:cNvSpPr/>
            <p:nvPr>
              <p:custDataLst>
                <p:tags r:id="rId19"/>
              </p:custDataLst>
            </p:nvPr>
          </p:nvSpPr>
          <p:spPr>
            <a:xfrm>
              <a:off x="8881526" y="4330717"/>
              <a:ext cx="58707" cy="253051"/>
            </a:xfrm>
            <a:custGeom>
              <a:avLst/>
              <a:gdLst>
                <a:gd name="connsiteX0" fmla="*/ 58957 w 58707"/>
                <a:gd name="connsiteY0" fmla="*/ 126604 h 253051"/>
                <a:gd name="connsiteX1" fmla="*/ 42256 w 58707"/>
                <a:gd name="connsiteY1" fmla="*/ 47652 h 253051"/>
                <a:gd name="connsiteX2" fmla="*/ 2780 w 58707"/>
                <a:gd name="connsiteY2" fmla="*/ 78 h 253051"/>
                <a:gd name="connsiteX3" fmla="*/ 249 w 58707"/>
                <a:gd name="connsiteY3" fmla="*/ 2608 h 253051"/>
                <a:gd name="connsiteX4" fmla="*/ 5057 w 58707"/>
                <a:gd name="connsiteY4" fmla="*/ 8429 h 253051"/>
                <a:gd name="connsiteX5" fmla="*/ 44280 w 58707"/>
                <a:gd name="connsiteY5" fmla="*/ 126604 h 253051"/>
                <a:gd name="connsiteX6" fmla="*/ 3539 w 58707"/>
                <a:gd name="connsiteY6" fmla="*/ 246297 h 253051"/>
                <a:gd name="connsiteX7" fmla="*/ 249 w 58707"/>
                <a:gd name="connsiteY7" fmla="*/ 250599 h 253051"/>
                <a:gd name="connsiteX8" fmla="*/ 2780 w 58707"/>
                <a:gd name="connsiteY8" fmla="*/ 253129 h 253051"/>
                <a:gd name="connsiteX9" fmla="*/ 43015 w 58707"/>
                <a:gd name="connsiteY9" fmla="*/ 203784 h 253051"/>
                <a:gd name="connsiteX10" fmla="*/ 58957 w 58707"/>
                <a:gd name="connsiteY10" fmla="*/ 126604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57" y="126604"/>
                  </a:moveTo>
                  <a:cubicBezTo>
                    <a:pt x="58957" y="106866"/>
                    <a:pt x="56173" y="76246"/>
                    <a:pt x="42256" y="47652"/>
                  </a:cubicBezTo>
                  <a:cubicBezTo>
                    <a:pt x="27073" y="16526"/>
                    <a:pt x="5310" y="78"/>
                    <a:pt x="2780" y="78"/>
                  </a:cubicBezTo>
                  <a:cubicBezTo>
                    <a:pt x="1261" y="78"/>
                    <a:pt x="249" y="1090"/>
                    <a:pt x="249" y="2608"/>
                  </a:cubicBezTo>
                  <a:cubicBezTo>
                    <a:pt x="249" y="3368"/>
                    <a:pt x="249" y="3874"/>
                    <a:pt x="5057" y="8429"/>
                  </a:cubicBezTo>
                  <a:cubicBezTo>
                    <a:pt x="29856" y="33481"/>
                    <a:pt x="44280" y="73716"/>
                    <a:pt x="44280" y="126604"/>
                  </a:cubicBezTo>
                  <a:cubicBezTo>
                    <a:pt x="44280" y="169875"/>
                    <a:pt x="34917" y="214412"/>
                    <a:pt x="3539" y="246297"/>
                  </a:cubicBezTo>
                  <a:cubicBezTo>
                    <a:pt x="249" y="249333"/>
                    <a:pt x="249" y="249839"/>
                    <a:pt x="249" y="250599"/>
                  </a:cubicBezTo>
                  <a:cubicBezTo>
                    <a:pt x="249" y="252117"/>
                    <a:pt x="1261" y="253129"/>
                    <a:pt x="2780" y="253129"/>
                  </a:cubicBezTo>
                  <a:cubicBezTo>
                    <a:pt x="5310" y="253129"/>
                    <a:pt x="28085" y="235922"/>
                    <a:pt x="43015" y="203784"/>
                  </a:cubicBezTo>
                  <a:cubicBezTo>
                    <a:pt x="55920" y="175948"/>
                    <a:pt x="58957" y="147860"/>
                    <a:pt x="58957" y="126604"/>
                  </a:cubicBezTo>
                  <a:close/>
                </a:path>
              </a:pathLst>
            </a:custGeom>
            <a:solidFill>
              <a:srgbClr val="000000"/>
            </a:solidFill>
            <a:ln w="25400" cap="flat">
              <a:noFill/>
              <a:prstDash val="solid"/>
              <a:miter/>
            </a:ln>
          </p:spPr>
          <p:txBody>
            <a:bodyPr rtlCol="0" anchor="ctr"/>
            <a:lstStyle/>
            <a:p>
              <a:endParaRPr lang="en-CN"/>
            </a:p>
          </p:txBody>
        </p:sp>
        <p:sp>
          <p:nvSpPr>
            <p:cNvPr id="18462" name="Freeform 18461">
              <a:extLst>
                <a:ext uri="{FF2B5EF4-FFF2-40B4-BE49-F238E27FC236}">
                  <a16:creationId xmlns:a16="http://schemas.microsoft.com/office/drawing/2014/main" id="{1354AFE3-8943-893E-85D6-27D5B175107B}"/>
                </a:ext>
              </a:extLst>
            </p:cNvPr>
            <p:cNvSpPr/>
            <p:nvPr>
              <p:custDataLst>
                <p:tags r:id="rId20"/>
              </p:custDataLst>
            </p:nvPr>
          </p:nvSpPr>
          <p:spPr>
            <a:xfrm>
              <a:off x="9016036" y="4344888"/>
              <a:ext cx="56177" cy="175617"/>
            </a:xfrm>
            <a:custGeom>
              <a:avLst/>
              <a:gdLst>
                <a:gd name="connsiteX0" fmla="*/ 36694 w 56177"/>
                <a:gd name="connsiteY0" fmla="*/ 78 h 175617"/>
                <a:gd name="connsiteX1" fmla="*/ 255 w 56177"/>
                <a:gd name="connsiteY1" fmla="*/ 2862 h 175617"/>
                <a:gd name="connsiteX2" fmla="*/ 255 w 56177"/>
                <a:gd name="connsiteY2" fmla="*/ 10706 h 175617"/>
                <a:gd name="connsiteX3" fmla="*/ 19993 w 56177"/>
                <a:gd name="connsiteY3" fmla="*/ 24877 h 175617"/>
                <a:gd name="connsiteX4" fmla="*/ 19993 w 56177"/>
                <a:gd name="connsiteY4" fmla="*/ 156464 h 175617"/>
                <a:gd name="connsiteX5" fmla="*/ 255 w 56177"/>
                <a:gd name="connsiteY5" fmla="*/ 167851 h 175617"/>
                <a:gd name="connsiteX6" fmla="*/ 255 w 56177"/>
                <a:gd name="connsiteY6" fmla="*/ 175695 h 175617"/>
                <a:gd name="connsiteX7" fmla="*/ 28343 w 56177"/>
                <a:gd name="connsiteY7" fmla="*/ 174936 h 175617"/>
                <a:gd name="connsiteX8" fmla="*/ 56432 w 56177"/>
                <a:gd name="connsiteY8" fmla="*/ 175695 h 175617"/>
                <a:gd name="connsiteX9" fmla="*/ 56432 w 56177"/>
                <a:gd name="connsiteY9" fmla="*/ 167851 h 175617"/>
                <a:gd name="connsiteX10" fmla="*/ 36694 w 56177"/>
                <a:gd name="connsiteY10" fmla="*/ 156464 h 175617"/>
                <a:gd name="connsiteX11" fmla="*/ 36694 w 56177"/>
                <a:gd name="connsiteY11" fmla="*/ 78 h 175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177" h="175617">
                  <a:moveTo>
                    <a:pt x="36694" y="78"/>
                  </a:moveTo>
                  <a:lnTo>
                    <a:pt x="255" y="2862"/>
                  </a:lnTo>
                  <a:lnTo>
                    <a:pt x="255" y="10706"/>
                  </a:lnTo>
                  <a:cubicBezTo>
                    <a:pt x="17968" y="10706"/>
                    <a:pt x="19993" y="12477"/>
                    <a:pt x="19993" y="24877"/>
                  </a:cubicBezTo>
                  <a:lnTo>
                    <a:pt x="19993" y="156464"/>
                  </a:lnTo>
                  <a:cubicBezTo>
                    <a:pt x="19993" y="167851"/>
                    <a:pt x="17209" y="167851"/>
                    <a:pt x="255" y="167851"/>
                  </a:cubicBezTo>
                  <a:lnTo>
                    <a:pt x="255" y="175695"/>
                  </a:lnTo>
                  <a:cubicBezTo>
                    <a:pt x="8605" y="175442"/>
                    <a:pt x="22017" y="174936"/>
                    <a:pt x="28343" y="174936"/>
                  </a:cubicBezTo>
                  <a:cubicBezTo>
                    <a:pt x="34670" y="174936"/>
                    <a:pt x="47069" y="175442"/>
                    <a:pt x="56432" y="175695"/>
                  </a:cubicBezTo>
                  <a:lnTo>
                    <a:pt x="56432" y="167851"/>
                  </a:lnTo>
                  <a:cubicBezTo>
                    <a:pt x="39478" y="167851"/>
                    <a:pt x="36694" y="167851"/>
                    <a:pt x="36694" y="156464"/>
                  </a:cubicBezTo>
                  <a:lnTo>
                    <a:pt x="36694" y="78"/>
                  </a:lnTo>
                  <a:close/>
                </a:path>
              </a:pathLst>
            </a:custGeom>
            <a:solidFill>
              <a:srgbClr val="000000"/>
            </a:solidFill>
            <a:ln w="25400" cap="flat">
              <a:noFill/>
              <a:prstDash val="solid"/>
              <a:miter/>
            </a:ln>
          </p:spPr>
          <p:txBody>
            <a:bodyPr rtlCol="0" anchor="ctr"/>
            <a:lstStyle/>
            <a:p>
              <a:endParaRPr lang="en-CN"/>
            </a:p>
          </p:txBody>
        </p:sp>
        <p:sp>
          <p:nvSpPr>
            <p:cNvPr id="18465" name="Freeform 18464">
              <a:extLst>
                <a:ext uri="{FF2B5EF4-FFF2-40B4-BE49-F238E27FC236}">
                  <a16:creationId xmlns:a16="http://schemas.microsoft.com/office/drawing/2014/main" id="{4D55182D-CF31-883B-A80F-8E5ED4E18D13}"/>
                </a:ext>
              </a:extLst>
            </p:cNvPr>
            <p:cNvSpPr/>
            <p:nvPr>
              <p:custDataLst>
                <p:tags r:id="rId21"/>
              </p:custDataLst>
            </p:nvPr>
          </p:nvSpPr>
          <p:spPr>
            <a:xfrm>
              <a:off x="9085063" y="4407139"/>
              <a:ext cx="112101" cy="116150"/>
            </a:xfrm>
            <a:custGeom>
              <a:avLst/>
              <a:gdLst>
                <a:gd name="connsiteX0" fmla="*/ 112359 w 112101"/>
                <a:gd name="connsiteY0" fmla="*/ 59292 h 116150"/>
                <a:gd name="connsiteX1" fmla="*/ 56435 w 112101"/>
                <a:gd name="connsiteY1" fmla="*/ 78 h 116150"/>
                <a:gd name="connsiteX2" fmla="*/ 257 w 112101"/>
                <a:gd name="connsiteY2" fmla="*/ 59292 h 116150"/>
                <a:gd name="connsiteX3" fmla="*/ 56182 w 112101"/>
                <a:gd name="connsiteY3" fmla="*/ 116228 h 116150"/>
                <a:gd name="connsiteX4" fmla="*/ 112359 w 112101"/>
                <a:gd name="connsiteY4" fmla="*/ 59292 h 116150"/>
                <a:gd name="connsiteX5" fmla="*/ 56435 w 112101"/>
                <a:gd name="connsiteY5" fmla="*/ 109902 h 116150"/>
                <a:gd name="connsiteX6" fmla="*/ 27587 w 112101"/>
                <a:gd name="connsiteY6" fmla="*/ 92948 h 116150"/>
                <a:gd name="connsiteX7" fmla="*/ 21261 w 112101"/>
                <a:gd name="connsiteY7" fmla="*/ 57268 h 116150"/>
                <a:gd name="connsiteX8" fmla="*/ 27334 w 112101"/>
                <a:gd name="connsiteY8" fmla="*/ 22600 h 116150"/>
                <a:gd name="connsiteX9" fmla="*/ 56182 w 112101"/>
                <a:gd name="connsiteY9" fmla="*/ 5645 h 116150"/>
                <a:gd name="connsiteX10" fmla="*/ 84776 w 112101"/>
                <a:gd name="connsiteY10" fmla="*/ 22093 h 116150"/>
                <a:gd name="connsiteX11" fmla="*/ 91356 w 112101"/>
                <a:gd name="connsiteY11" fmla="*/ 57268 h 116150"/>
                <a:gd name="connsiteX12" fmla="*/ 85789 w 112101"/>
                <a:gd name="connsiteY12" fmla="*/ 91176 h 116150"/>
                <a:gd name="connsiteX13" fmla="*/ 56435 w 112101"/>
                <a:gd name="connsiteY13" fmla="*/ 109902 h 1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2101" h="116150">
                  <a:moveTo>
                    <a:pt x="112359" y="59292"/>
                  </a:moveTo>
                  <a:cubicBezTo>
                    <a:pt x="112359" y="26901"/>
                    <a:pt x="87054" y="78"/>
                    <a:pt x="56435" y="78"/>
                  </a:cubicBezTo>
                  <a:cubicBezTo>
                    <a:pt x="24803" y="78"/>
                    <a:pt x="257" y="27661"/>
                    <a:pt x="257" y="59292"/>
                  </a:cubicBezTo>
                  <a:cubicBezTo>
                    <a:pt x="257" y="91936"/>
                    <a:pt x="26575" y="116228"/>
                    <a:pt x="56182" y="116228"/>
                  </a:cubicBezTo>
                  <a:cubicBezTo>
                    <a:pt x="86801" y="116228"/>
                    <a:pt x="112359" y="91429"/>
                    <a:pt x="112359" y="59292"/>
                  </a:cubicBezTo>
                  <a:close/>
                  <a:moveTo>
                    <a:pt x="56435" y="109902"/>
                  </a:moveTo>
                  <a:cubicBezTo>
                    <a:pt x="45554" y="109902"/>
                    <a:pt x="34419" y="104588"/>
                    <a:pt x="27587" y="92948"/>
                  </a:cubicBezTo>
                  <a:cubicBezTo>
                    <a:pt x="21261" y="81813"/>
                    <a:pt x="21261" y="66377"/>
                    <a:pt x="21261" y="57268"/>
                  </a:cubicBezTo>
                  <a:cubicBezTo>
                    <a:pt x="21261" y="47399"/>
                    <a:pt x="21261" y="33734"/>
                    <a:pt x="27334" y="22600"/>
                  </a:cubicBezTo>
                  <a:cubicBezTo>
                    <a:pt x="34166" y="10959"/>
                    <a:pt x="46060" y="5645"/>
                    <a:pt x="56182" y="5645"/>
                  </a:cubicBezTo>
                  <a:cubicBezTo>
                    <a:pt x="67316" y="5645"/>
                    <a:pt x="78197" y="11212"/>
                    <a:pt x="84776" y="22093"/>
                  </a:cubicBezTo>
                  <a:cubicBezTo>
                    <a:pt x="91356" y="32975"/>
                    <a:pt x="91356" y="47652"/>
                    <a:pt x="91356" y="57268"/>
                  </a:cubicBezTo>
                  <a:cubicBezTo>
                    <a:pt x="91356" y="66377"/>
                    <a:pt x="91356" y="80042"/>
                    <a:pt x="85789" y="91176"/>
                  </a:cubicBezTo>
                  <a:cubicBezTo>
                    <a:pt x="80222" y="102564"/>
                    <a:pt x="69087" y="109902"/>
                    <a:pt x="56435" y="109902"/>
                  </a:cubicBezTo>
                  <a:close/>
                </a:path>
              </a:pathLst>
            </a:custGeom>
            <a:solidFill>
              <a:srgbClr val="000000"/>
            </a:solidFill>
            <a:ln w="25400" cap="flat">
              <a:noFill/>
              <a:prstDash val="solid"/>
              <a:miter/>
            </a:ln>
          </p:spPr>
          <p:txBody>
            <a:bodyPr rtlCol="0" anchor="ctr"/>
            <a:lstStyle/>
            <a:p>
              <a:endParaRPr lang="en-CN"/>
            </a:p>
          </p:txBody>
        </p:sp>
        <p:sp>
          <p:nvSpPr>
            <p:cNvPr id="18466" name="Freeform 18465">
              <a:extLst>
                <a:ext uri="{FF2B5EF4-FFF2-40B4-BE49-F238E27FC236}">
                  <a16:creationId xmlns:a16="http://schemas.microsoft.com/office/drawing/2014/main" id="{71506A2A-902C-1E6E-C9FE-F23B3827D5B4}"/>
                </a:ext>
              </a:extLst>
            </p:cNvPr>
            <p:cNvSpPr/>
            <p:nvPr>
              <p:custDataLst>
                <p:tags r:id="rId22"/>
              </p:custDataLst>
            </p:nvPr>
          </p:nvSpPr>
          <p:spPr>
            <a:xfrm>
              <a:off x="9211589" y="4405873"/>
              <a:ext cx="115644" cy="166760"/>
            </a:xfrm>
            <a:custGeom>
              <a:avLst/>
              <a:gdLst>
                <a:gd name="connsiteX0" fmla="*/ 49354 w 115644"/>
                <a:gd name="connsiteY0" fmla="*/ 71185 h 166760"/>
                <a:gd name="connsiteX1" fmla="*/ 27339 w 115644"/>
                <a:gd name="connsiteY1" fmla="*/ 40060 h 166760"/>
                <a:gd name="connsiteX2" fmla="*/ 31388 w 115644"/>
                <a:gd name="connsiteY2" fmla="*/ 18804 h 166760"/>
                <a:gd name="connsiteX3" fmla="*/ 49354 w 115644"/>
                <a:gd name="connsiteY3" fmla="*/ 8682 h 166760"/>
                <a:gd name="connsiteX4" fmla="*/ 71370 w 115644"/>
                <a:gd name="connsiteY4" fmla="*/ 39807 h 166760"/>
                <a:gd name="connsiteX5" fmla="*/ 67321 w 115644"/>
                <a:gd name="connsiteY5" fmla="*/ 61063 h 166760"/>
                <a:gd name="connsiteX6" fmla="*/ 49354 w 115644"/>
                <a:gd name="connsiteY6" fmla="*/ 71185 h 166760"/>
                <a:gd name="connsiteX7" fmla="*/ 20000 w 115644"/>
                <a:gd name="connsiteY7" fmla="*/ 81054 h 166760"/>
                <a:gd name="connsiteX8" fmla="*/ 24302 w 115644"/>
                <a:gd name="connsiteY8" fmla="*/ 69161 h 166760"/>
                <a:gd name="connsiteX9" fmla="*/ 49354 w 115644"/>
                <a:gd name="connsiteY9" fmla="*/ 77006 h 166760"/>
                <a:gd name="connsiteX10" fmla="*/ 90349 w 115644"/>
                <a:gd name="connsiteY10" fmla="*/ 40060 h 166760"/>
                <a:gd name="connsiteX11" fmla="*/ 79973 w 115644"/>
                <a:gd name="connsiteY11" fmla="*/ 15514 h 166760"/>
                <a:gd name="connsiteX12" fmla="*/ 102748 w 115644"/>
                <a:gd name="connsiteY12" fmla="*/ 5645 h 166760"/>
                <a:gd name="connsiteX13" fmla="*/ 105279 w 115644"/>
                <a:gd name="connsiteY13" fmla="*/ 5898 h 166760"/>
                <a:gd name="connsiteX14" fmla="*/ 101230 w 115644"/>
                <a:gd name="connsiteY14" fmla="*/ 12731 h 166760"/>
                <a:gd name="connsiteX15" fmla="*/ 108568 w 115644"/>
                <a:gd name="connsiteY15" fmla="*/ 20069 h 166760"/>
                <a:gd name="connsiteX16" fmla="*/ 115907 w 115644"/>
                <a:gd name="connsiteY16" fmla="*/ 12477 h 166760"/>
                <a:gd name="connsiteX17" fmla="*/ 103001 w 115644"/>
                <a:gd name="connsiteY17" fmla="*/ 78 h 166760"/>
                <a:gd name="connsiteX18" fmla="*/ 76178 w 115644"/>
                <a:gd name="connsiteY18" fmla="*/ 11971 h 166760"/>
                <a:gd name="connsiteX19" fmla="*/ 49354 w 115644"/>
                <a:gd name="connsiteY19" fmla="*/ 2862 h 166760"/>
                <a:gd name="connsiteX20" fmla="*/ 8360 w 115644"/>
                <a:gd name="connsiteY20" fmla="*/ 39807 h 166760"/>
                <a:gd name="connsiteX21" fmla="*/ 20253 w 115644"/>
                <a:gd name="connsiteY21" fmla="*/ 65871 h 166760"/>
                <a:gd name="connsiteX22" fmla="*/ 12409 w 115644"/>
                <a:gd name="connsiteY22" fmla="*/ 86874 h 166760"/>
                <a:gd name="connsiteX23" fmla="*/ 23543 w 115644"/>
                <a:gd name="connsiteY23" fmla="*/ 109396 h 166760"/>
                <a:gd name="connsiteX24" fmla="*/ 262 w 115644"/>
                <a:gd name="connsiteY24" fmla="*/ 134701 h 166760"/>
                <a:gd name="connsiteX25" fmla="*/ 56187 w 115644"/>
                <a:gd name="connsiteY25" fmla="*/ 166839 h 166760"/>
                <a:gd name="connsiteX26" fmla="*/ 112364 w 115644"/>
                <a:gd name="connsiteY26" fmla="*/ 134195 h 166760"/>
                <a:gd name="connsiteX27" fmla="*/ 95916 w 115644"/>
                <a:gd name="connsiteY27" fmla="*/ 105347 h 166760"/>
                <a:gd name="connsiteX28" fmla="*/ 52391 w 115644"/>
                <a:gd name="connsiteY28" fmla="*/ 98262 h 166760"/>
                <a:gd name="connsiteX29" fmla="*/ 33412 w 115644"/>
                <a:gd name="connsiteY29" fmla="*/ 98009 h 166760"/>
                <a:gd name="connsiteX30" fmla="*/ 20000 w 115644"/>
                <a:gd name="connsiteY30" fmla="*/ 81054 h 166760"/>
                <a:gd name="connsiteX31" fmla="*/ 56440 w 115644"/>
                <a:gd name="connsiteY31" fmla="*/ 161018 h 166760"/>
                <a:gd name="connsiteX32" fmla="*/ 13421 w 115644"/>
                <a:gd name="connsiteY32" fmla="*/ 134701 h 166760"/>
                <a:gd name="connsiteX33" fmla="*/ 34171 w 115644"/>
                <a:gd name="connsiteY33" fmla="*/ 112939 h 166760"/>
                <a:gd name="connsiteX34" fmla="*/ 49101 w 115644"/>
                <a:gd name="connsiteY34" fmla="*/ 112939 h 166760"/>
                <a:gd name="connsiteX35" fmla="*/ 99205 w 115644"/>
                <a:gd name="connsiteY35" fmla="*/ 134701 h 166760"/>
                <a:gd name="connsiteX36" fmla="*/ 56440 w 115644"/>
                <a:gd name="connsiteY36" fmla="*/ 161018 h 166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15644" h="166760">
                  <a:moveTo>
                    <a:pt x="49354" y="71185"/>
                  </a:moveTo>
                  <a:cubicBezTo>
                    <a:pt x="27339" y="71185"/>
                    <a:pt x="27339" y="45880"/>
                    <a:pt x="27339" y="40060"/>
                  </a:cubicBezTo>
                  <a:cubicBezTo>
                    <a:pt x="27339" y="33228"/>
                    <a:pt x="27592" y="25130"/>
                    <a:pt x="31388" y="18804"/>
                  </a:cubicBezTo>
                  <a:cubicBezTo>
                    <a:pt x="33412" y="15767"/>
                    <a:pt x="39232" y="8682"/>
                    <a:pt x="49354" y="8682"/>
                  </a:cubicBezTo>
                  <a:cubicBezTo>
                    <a:pt x="71370" y="8682"/>
                    <a:pt x="71370" y="33987"/>
                    <a:pt x="71370" y="39807"/>
                  </a:cubicBezTo>
                  <a:cubicBezTo>
                    <a:pt x="71370" y="46639"/>
                    <a:pt x="71117" y="54737"/>
                    <a:pt x="67321" y="61063"/>
                  </a:cubicBezTo>
                  <a:cubicBezTo>
                    <a:pt x="65296" y="64100"/>
                    <a:pt x="59476" y="71185"/>
                    <a:pt x="49354" y="71185"/>
                  </a:cubicBezTo>
                  <a:close/>
                  <a:moveTo>
                    <a:pt x="20000" y="81054"/>
                  </a:moveTo>
                  <a:cubicBezTo>
                    <a:pt x="20000" y="80042"/>
                    <a:pt x="20000" y="74222"/>
                    <a:pt x="24302" y="69161"/>
                  </a:cubicBezTo>
                  <a:cubicBezTo>
                    <a:pt x="34171" y="76246"/>
                    <a:pt x="44546" y="77006"/>
                    <a:pt x="49354" y="77006"/>
                  </a:cubicBezTo>
                  <a:cubicBezTo>
                    <a:pt x="72888" y="77006"/>
                    <a:pt x="90349" y="59545"/>
                    <a:pt x="90349" y="40060"/>
                  </a:cubicBezTo>
                  <a:cubicBezTo>
                    <a:pt x="90349" y="30697"/>
                    <a:pt x="86300" y="21334"/>
                    <a:pt x="79973" y="15514"/>
                  </a:cubicBezTo>
                  <a:cubicBezTo>
                    <a:pt x="89083" y="6910"/>
                    <a:pt x="98193" y="5645"/>
                    <a:pt x="102748" y="5645"/>
                  </a:cubicBezTo>
                  <a:cubicBezTo>
                    <a:pt x="103254" y="5645"/>
                    <a:pt x="104519" y="5645"/>
                    <a:pt x="105279" y="5898"/>
                  </a:cubicBezTo>
                  <a:cubicBezTo>
                    <a:pt x="102495" y="6910"/>
                    <a:pt x="101230" y="9694"/>
                    <a:pt x="101230" y="12731"/>
                  </a:cubicBezTo>
                  <a:cubicBezTo>
                    <a:pt x="101230" y="17032"/>
                    <a:pt x="104519" y="20069"/>
                    <a:pt x="108568" y="20069"/>
                  </a:cubicBezTo>
                  <a:cubicBezTo>
                    <a:pt x="111099" y="20069"/>
                    <a:pt x="115907" y="18298"/>
                    <a:pt x="115907" y="12477"/>
                  </a:cubicBezTo>
                  <a:cubicBezTo>
                    <a:pt x="115907" y="8176"/>
                    <a:pt x="112870" y="78"/>
                    <a:pt x="103001" y="78"/>
                  </a:cubicBezTo>
                  <a:cubicBezTo>
                    <a:pt x="97940" y="78"/>
                    <a:pt x="86806" y="1596"/>
                    <a:pt x="76178" y="11971"/>
                  </a:cubicBezTo>
                  <a:cubicBezTo>
                    <a:pt x="65550" y="3621"/>
                    <a:pt x="54921" y="2862"/>
                    <a:pt x="49354" y="2862"/>
                  </a:cubicBezTo>
                  <a:cubicBezTo>
                    <a:pt x="25821" y="2862"/>
                    <a:pt x="8360" y="20322"/>
                    <a:pt x="8360" y="39807"/>
                  </a:cubicBezTo>
                  <a:cubicBezTo>
                    <a:pt x="8360" y="50941"/>
                    <a:pt x="13927" y="60557"/>
                    <a:pt x="20253" y="65871"/>
                  </a:cubicBezTo>
                  <a:cubicBezTo>
                    <a:pt x="16964" y="69667"/>
                    <a:pt x="12409" y="78018"/>
                    <a:pt x="12409" y="86874"/>
                  </a:cubicBezTo>
                  <a:cubicBezTo>
                    <a:pt x="12409" y="94719"/>
                    <a:pt x="15698" y="104335"/>
                    <a:pt x="23543" y="109396"/>
                  </a:cubicBezTo>
                  <a:cubicBezTo>
                    <a:pt x="8360" y="113698"/>
                    <a:pt x="262" y="124579"/>
                    <a:pt x="262" y="134701"/>
                  </a:cubicBezTo>
                  <a:cubicBezTo>
                    <a:pt x="262" y="152921"/>
                    <a:pt x="25314" y="166839"/>
                    <a:pt x="56187" y="166839"/>
                  </a:cubicBezTo>
                  <a:cubicBezTo>
                    <a:pt x="86047" y="166839"/>
                    <a:pt x="112364" y="153933"/>
                    <a:pt x="112364" y="134195"/>
                  </a:cubicBezTo>
                  <a:cubicBezTo>
                    <a:pt x="112364" y="125338"/>
                    <a:pt x="108821" y="112433"/>
                    <a:pt x="95916" y="105347"/>
                  </a:cubicBezTo>
                  <a:cubicBezTo>
                    <a:pt x="82504" y="98262"/>
                    <a:pt x="67827" y="98262"/>
                    <a:pt x="52391" y="98262"/>
                  </a:cubicBezTo>
                  <a:cubicBezTo>
                    <a:pt x="46065" y="98262"/>
                    <a:pt x="35183" y="98262"/>
                    <a:pt x="33412" y="98009"/>
                  </a:cubicBezTo>
                  <a:cubicBezTo>
                    <a:pt x="25314" y="96997"/>
                    <a:pt x="20000" y="89152"/>
                    <a:pt x="20000" y="81054"/>
                  </a:cubicBezTo>
                  <a:close/>
                  <a:moveTo>
                    <a:pt x="56440" y="161018"/>
                  </a:moveTo>
                  <a:cubicBezTo>
                    <a:pt x="30882" y="161018"/>
                    <a:pt x="13421" y="148113"/>
                    <a:pt x="13421" y="134701"/>
                  </a:cubicBezTo>
                  <a:cubicBezTo>
                    <a:pt x="13421" y="123061"/>
                    <a:pt x="23037" y="113698"/>
                    <a:pt x="34171" y="112939"/>
                  </a:cubicBezTo>
                  <a:lnTo>
                    <a:pt x="49101" y="112939"/>
                  </a:lnTo>
                  <a:cubicBezTo>
                    <a:pt x="70864" y="112939"/>
                    <a:pt x="99205" y="112939"/>
                    <a:pt x="99205" y="134701"/>
                  </a:cubicBezTo>
                  <a:cubicBezTo>
                    <a:pt x="99205" y="148366"/>
                    <a:pt x="81239" y="161018"/>
                    <a:pt x="56440" y="161018"/>
                  </a:cubicBezTo>
                  <a:close/>
                </a:path>
              </a:pathLst>
            </a:custGeom>
            <a:solidFill>
              <a:srgbClr val="000000"/>
            </a:solidFill>
            <a:ln w="25400" cap="flat">
              <a:noFill/>
              <a:prstDash val="solid"/>
              <a:miter/>
            </a:ln>
          </p:spPr>
          <p:txBody>
            <a:bodyPr rtlCol="0" anchor="ctr"/>
            <a:lstStyle/>
            <a:p>
              <a:endParaRPr lang="en-CN"/>
            </a:p>
          </p:txBody>
        </p:sp>
        <p:sp>
          <p:nvSpPr>
            <p:cNvPr id="18467" name="Freeform 18466">
              <a:extLst>
                <a:ext uri="{FF2B5EF4-FFF2-40B4-BE49-F238E27FC236}">
                  <a16:creationId xmlns:a16="http://schemas.microsoft.com/office/drawing/2014/main" id="{66C67BFA-AEE3-520B-061D-591A3FED48D8}"/>
                </a:ext>
              </a:extLst>
            </p:cNvPr>
            <p:cNvSpPr/>
            <p:nvPr>
              <p:custDataLst>
                <p:tags r:id="rId23"/>
              </p:custDataLst>
            </p:nvPr>
          </p:nvSpPr>
          <p:spPr>
            <a:xfrm>
              <a:off x="9398986" y="4237466"/>
              <a:ext cx="132092" cy="160940"/>
            </a:xfrm>
            <a:custGeom>
              <a:avLst/>
              <a:gdLst>
                <a:gd name="connsiteX0" fmla="*/ 19755 w 132092"/>
                <a:gd name="connsiteY0" fmla="*/ 142792 h 160940"/>
                <a:gd name="connsiteX1" fmla="*/ 6091 w 132092"/>
                <a:gd name="connsiteY1" fmla="*/ 153167 h 160940"/>
                <a:gd name="connsiteX2" fmla="*/ 270 w 132092"/>
                <a:gd name="connsiteY2" fmla="*/ 157975 h 160940"/>
                <a:gd name="connsiteX3" fmla="*/ 3560 w 132092"/>
                <a:gd name="connsiteY3" fmla="*/ 161012 h 160940"/>
                <a:gd name="connsiteX4" fmla="*/ 24816 w 132092"/>
                <a:gd name="connsiteY4" fmla="*/ 160253 h 160940"/>
                <a:gd name="connsiteX5" fmla="*/ 49868 w 132092"/>
                <a:gd name="connsiteY5" fmla="*/ 161012 h 160940"/>
                <a:gd name="connsiteX6" fmla="*/ 54423 w 132092"/>
                <a:gd name="connsiteY6" fmla="*/ 155951 h 160940"/>
                <a:gd name="connsiteX7" fmla="*/ 48350 w 132092"/>
                <a:gd name="connsiteY7" fmla="*/ 153167 h 160940"/>
                <a:gd name="connsiteX8" fmla="*/ 35697 w 132092"/>
                <a:gd name="connsiteY8" fmla="*/ 149118 h 160940"/>
                <a:gd name="connsiteX9" fmla="*/ 48097 w 132092"/>
                <a:gd name="connsiteY9" fmla="*/ 98508 h 160940"/>
                <a:gd name="connsiteX10" fmla="*/ 71378 w 132092"/>
                <a:gd name="connsiteY10" fmla="*/ 114703 h 160940"/>
                <a:gd name="connsiteX11" fmla="*/ 132363 w 132092"/>
                <a:gd name="connsiteY11" fmla="*/ 40559 h 160940"/>
                <a:gd name="connsiteX12" fmla="*/ 98707 w 132092"/>
                <a:gd name="connsiteY12" fmla="*/ 71 h 160940"/>
                <a:gd name="connsiteX13" fmla="*/ 65558 w 132092"/>
                <a:gd name="connsiteY13" fmla="*/ 19050 h 160940"/>
                <a:gd name="connsiteX14" fmla="*/ 42783 w 132092"/>
                <a:gd name="connsiteY14" fmla="*/ 71 h 160940"/>
                <a:gd name="connsiteX15" fmla="*/ 24057 w 132092"/>
                <a:gd name="connsiteY15" fmla="*/ 14495 h 160940"/>
                <a:gd name="connsiteX16" fmla="*/ 16213 w 132092"/>
                <a:gd name="connsiteY16" fmla="*/ 39041 h 160940"/>
                <a:gd name="connsiteX17" fmla="*/ 19249 w 132092"/>
                <a:gd name="connsiteY17" fmla="*/ 41572 h 160940"/>
                <a:gd name="connsiteX18" fmla="*/ 23551 w 132092"/>
                <a:gd name="connsiteY18" fmla="*/ 35751 h 160940"/>
                <a:gd name="connsiteX19" fmla="*/ 42024 w 132092"/>
                <a:gd name="connsiteY19" fmla="*/ 5638 h 160940"/>
                <a:gd name="connsiteX20" fmla="*/ 49868 w 132092"/>
                <a:gd name="connsiteY20" fmla="*/ 17279 h 160940"/>
                <a:gd name="connsiteX21" fmla="*/ 48097 w 132092"/>
                <a:gd name="connsiteY21" fmla="*/ 30184 h 160940"/>
                <a:gd name="connsiteX22" fmla="*/ 19755 w 132092"/>
                <a:gd name="connsiteY22" fmla="*/ 142792 h 160940"/>
                <a:gd name="connsiteX23" fmla="*/ 64292 w 132092"/>
                <a:gd name="connsiteY23" fmla="*/ 32968 h 160940"/>
                <a:gd name="connsiteX24" fmla="*/ 77451 w 132092"/>
                <a:gd name="connsiteY24" fmla="*/ 15254 h 160940"/>
                <a:gd name="connsiteX25" fmla="*/ 97948 w 132092"/>
                <a:gd name="connsiteY25" fmla="*/ 5638 h 160940"/>
                <a:gd name="connsiteX26" fmla="*/ 114143 w 132092"/>
                <a:gd name="connsiteY26" fmla="*/ 29425 h 160940"/>
                <a:gd name="connsiteX27" fmla="*/ 101238 w 132092"/>
                <a:gd name="connsiteY27" fmla="*/ 83072 h 160940"/>
                <a:gd name="connsiteX28" fmla="*/ 71125 w 132092"/>
                <a:gd name="connsiteY28" fmla="*/ 109136 h 160940"/>
                <a:gd name="connsiteX29" fmla="*/ 51134 w 132092"/>
                <a:gd name="connsiteY29" fmla="*/ 86615 h 160940"/>
                <a:gd name="connsiteX30" fmla="*/ 51893 w 132092"/>
                <a:gd name="connsiteY30" fmla="*/ 82566 h 160940"/>
                <a:gd name="connsiteX31" fmla="*/ 64292 w 132092"/>
                <a:gd name="connsiteY31" fmla="*/ 32968 h 16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2092" h="160940">
                  <a:moveTo>
                    <a:pt x="19755" y="142792"/>
                  </a:moveTo>
                  <a:cubicBezTo>
                    <a:pt x="17731" y="151396"/>
                    <a:pt x="17225" y="153167"/>
                    <a:pt x="6091" y="153167"/>
                  </a:cubicBezTo>
                  <a:cubicBezTo>
                    <a:pt x="3054" y="153167"/>
                    <a:pt x="270" y="153167"/>
                    <a:pt x="270" y="157975"/>
                  </a:cubicBezTo>
                  <a:cubicBezTo>
                    <a:pt x="270" y="160000"/>
                    <a:pt x="1536" y="161012"/>
                    <a:pt x="3560" y="161012"/>
                  </a:cubicBezTo>
                  <a:cubicBezTo>
                    <a:pt x="10392" y="161012"/>
                    <a:pt x="17731" y="160253"/>
                    <a:pt x="24816" y="160253"/>
                  </a:cubicBezTo>
                  <a:cubicBezTo>
                    <a:pt x="33167" y="160253"/>
                    <a:pt x="41771" y="161012"/>
                    <a:pt x="49868" y="161012"/>
                  </a:cubicBezTo>
                  <a:cubicBezTo>
                    <a:pt x="51134" y="161012"/>
                    <a:pt x="54423" y="161012"/>
                    <a:pt x="54423" y="155951"/>
                  </a:cubicBezTo>
                  <a:cubicBezTo>
                    <a:pt x="54423" y="153167"/>
                    <a:pt x="51893" y="153167"/>
                    <a:pt x="48350" y="153167"/>
                  </a:cubicBezTo>
                  <a:cubicBezTo>
                    <a:pt x="35697" y="153167"/>
                    <a:pt x="35697" y="151396"/>
                    <a:pt x="35697" y="149118"/>
                  </a:cubicBezTo>
                  <a:cubicBezTo>
                    <a:pt x="35697" y="146082"/>
                    <a:pt x="46326" y="104834"/>
                    <a:pt x="48097" y="98508"/>
                  </a:cubicBezTo>
                  <a:cubicBezTo>
                    <a:pt x="51387" y="105847"/>
                    <a:pt x="58472" y="114703"/>
                    <a:pt x="71378" y="114703"/>
                  </a:cubicBezTo>
                  <a:cubicBezTo>
                    <a:pt x="100732" y="114703"/>
                    <a:pt x="132363" y="77758"/>
                    <a:pt x="132363" y="40559"/>
                  </a:cubicBezTo>
                  <a:cubicBezTo>
                    <a:pt x="132363" y="16773"/>
                    <a:pt x="117939" y="71"/>
                    <a:pt x="98707" y="71"/>
                  </a:cubicBezTo>
                  <a:cubicBezTo>
                    <a:pt x="86055" y="71"/>
                    <a:pt x="73908" y="9181"/>
                    <a:pt x="65558" y="19050"/>
                  </a:cubicBezTo>
                  <a:cubicBezTo>
                    <a:pt x="63027" y="5385"/>
                    <a:pt x="52146" y="71"/>
                    <a:pt x="42783" y="71"/>
                  </a:cubicBezTo>
                  <a:cubicBezTo>
                    <a:pt x="31143" y="71"/>
                    <a:pt x="26335" y="9940"/>
                    <a:pt x="24057" y="14495"/>
                  </a:cubicBezTo>
                  <a:cubicBezTo>
                    <a:pt x="19502" y="23099"/>
                    <a:pt x="16213" y="38282"/>
                    <a:pt x="16213" y="39041"/>
                  </a:cubicBezTo>
                  <a:cubicBezTo>
                    <a:pt x="16213" y="41572"/>
                    <a:pt x="18743" y="41572"/>
                    <a:pt x="19249" y="41572"/>
                  </a:cubicBezTo>
                  <a:cubicBezTo>
                    <a:pt x="21780" y="41572"/>
                    <a:pt x="22033" y="41319"/>
                    <a:pt x="23551" y="35751"/>
                  </a:cubicBezTo>
                  <a:cubicBezTo>
                    <a:pt x="27853" y="17785"/>
                    <a:pt x="32914" y="5638"/>
                    <a:pt x="42024" y="5638"/>
                  </a:cubicBezTo>
                  <a:cubicBezTo>
                    <a:pt x="46326" y="5638"/>
                    <a:pt x="49868" y="7663"/>
                    <a:pt x="49868" y="17279"/>
                  </a:cubicBezTo>
                  <a:cubicBezTo>
                    <a:pt x="49868" y="23099"/>
                    <a:pt x="49109" y="25882"/>
                    <a:pt x="48097" y="30184"/>
                  </a:cubicBezTo>
                  <a:lnTo>
                    <a:pt x="19755" y="142792"/>
                  </a:lnTo>
                  <a:close/>
                  <a:moveTo>
                    <a:pt x="64292" y="32968"/>
                  </a:moveTo>
                  <a:cubicBezTo>
                    <a:pt x="66064" y="26135"/>
                    <a:pt x="72896" y="19050"/>
                    <a:pt x="77451" y="15254"/>
                  </a:cubicBezTo>
                  <a:cubicBezTo>
                    <a:pt x="86308" y="7410"/>
                    <a:pt x="93646" y="5638"/>
                    <a:pt x="97948" y="5638"/>
                  </a:cubicBezTo>
                  <a:cubicBezTo>
                    <a:pt x="108070" y="5638"/>
                    <a:pt x="114143" y="14495"/>
                    <a:pt x="114143" y="29425"/>
                  </a:cubicBezTo>
                  <a:cubicBezTo>
                    <a:pt x="114143" y="44355"/>
                    <a:pt x="105793" y="73456"/>
                    <a:pt x="101238" y="83072"/>
                  </a:cubicBezTo>
                  <a:cubicBezTo>
                    <a:pt x="92634" y="100786"/>
                    <a:pt x="80488" y="109136"/>
                    <a:pt x="71125" y="109136"/>
                  </a:cubicBezTo>
                  <a:cubicBezTo>
                    <a:pt x="54423" y="109136"/>
                    <a:pt x="51134" y="88133"/>
                    <a:pt x="51134" y="86615"/>
                  </a:cubicBezTo>
                  <a:cubicBezTo>
                    <a:pt x="51134" y="86109"/>
                    <a:pt x="51134" y="85602"/>
                    <a:pt x="51893" y="82566"/>
                  </a:cubicBezTo>
                  <a:lnTo>
                    <a:pt x="64292" y="32968"/>
                  </a:lnTo>
                  <a:close/>
                </a:path>
              </a:pathLst>
            </a:custGeom>
            <a:solidFill>
              <a:srgbClr val="000000"/>
            </a:solidFill>
            <a:ln w="25400" cap="flat">
              <a:noFill/>
              <a:prstDash val="solid"/>
              <a:miter/>
            </a:ln>
          </p:spPr>
          <p:txBody>
            <a:bodyPr rtlCol="0" anchor="ctr"/>
            <a:lstStyle/>
            <a:p>
              <a:endParaRPr lang="en-CN"/>
            </a:p>
          </p:txBody>
        </p:sp>
        <p:sp>
          <p:nvSpPr>
            <p:cNvPr id="18468" name="Freeform 18467">
              <a:extLst>
                <a:ext uri="{FF2B5EF4-FFF2-40B4-BE49-F238E27FC236}">
                  <a16:creationId xmlns:a16="http://schemas.microsoft.com/office/drawing/2014/main" id="{620FB7FD-EAA4-D4DC-5C93-A38509DB6870}"/>
                </a:ext>
              </a:extLst>
            </p:cNvPr>
            <p:cNvSpPr/>
            <p:nvPr>
              <p:custDataLst>
                <p:tags r:id="rId24"/>
              </p:custDataLst>
            </p:nvPr>
          </p:nvSpPr>
          <p:spPr>
            <a:xfrm>
              <a:off x="9559453" y="4159526"/>
              <a:ext cx="58707" cy="253051"/>
            </a:xfrm>
            <a:custGeom>
              <a:avLst/>
              <a:gdLst>
                <a:gd name="connsiteX0" fmla="*/ 58983 w 58707"/>
                <a:gd name="connsiteY0" fmla="*/ 250592 h 253051"/>
                <a:gd name="connsiteX1" fmla="*/ 54681 w 58707"/>
                <a:gd name="connsiteY1" fmla="*/ 245025 h 253051"/>
                <a:gd name="connsiteX2" fmla="*/ 14952 w 58707"/>
                <a:gd name="connsiteY2" fmla="*/ 126597 h 253051"/>
                <a:gd name="connsiteX3" fmla="*/ 55694 w 58707"/>
                <a:gd name="connsiteY3" fmla="*/ 6904 h 253051"/>
                <a:gd name="connsiteX4" fmla="*/ 58983 w 58707"/>
                <a:gd name="connsiteY4" fmla="*/ 2602 h 253051"/>
                <a:gd name="connsiteX5" fmla="*/ 56453 w 58707"/>
                <a:gd name="connsiteY5" fmla="*/ 71 h 253051"/>
                <a:gd name="connsiteX6" fmla="*/ 16218 w 58707"/>
                <a:gd name="connsiteY6" fmla="*/ 49416 h 253051"/>
                <a:gd name="connsiteX7" fmla="*/ 275 w 58707"/>
                <a:gd name="connsiteY7" fmla="*/ 126597 h 253051"/>
                <a:gd name="connsiteX8" fmla="*/ 16977 w 58707"/>
                <a:gd name="connsiteY8" fmla="*/ 205549 h 253051"/>
                <a:gd name="connsiteX9" fmla="*/ 56453 w 58707"/>
                <a:gd name="connsiteY9" fmla="*/ 253122 h 253051"/>
                <a:gd name="connsiteX10" fmla="*/ 58983 w 58707"/>
                <a:gd name="connsiteY10" fmla="*/ 250592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83" y="250592"/>
                  </a:moveTo>
                  <a:cubicBezTo>
                    <a:pt x="58983" y="249833"/>
                    <a:pt x="58983" y="249327"/>
                    <a:pt x="54681" y="245025"/>
                  </a:cubicBezTo>
                  <a:cubicBezTo>
                    <a:pt x="23050" y="213140"/>
                    <a:pt x="14952" y="165314"/>
                    <a:pt x="14952" y="126597"/>
                  </a:cubicBezTo>
                  <a:cubicBezTo>
                    <a:pt x="14952" y="82566"/>
                    <a:pt x="24568" y="38535"/>
                    <a:pt x="55694" y="6904"/>
                  </a:cubicBezTo>
                  <a:cubicBezTo>
                    <a:pt x="58983" y="3867"/>
                    <a:pt x="58983" y="3361"/>
                    <a:pt x="58983" y="2602"/>
                  </a:cubicBezTo>
                  <a:cubicBezTo>
                    <a:pt x="58983" y="830"/>
                    <a:pt x="57971" y="71"/>
                    <a:pt x="56453" y="71"/>
                  </a:cubicBezTo>
                  <a:cubicBezTo>
                    <a:pt x="53922" y="71"/>
                    <a:pt x="31148" y="17279"/>
                    <a:pt x="16218" y="49416"/>
                  </a:cubicBezTo>
                  <a:cubicBezTo>
                    <a:pt x="3312" y="77252"/>
                    <a:pt x="275" y="105340"/>
                    <a:pt x="275" y="126597"/>
                  </a:cubicBezTo>
                  <a:cubicBezTo>
                    <a:pt x="275" y="146335"/>
                    <a:pt x="3059" y="176954"/>
                    <a:pt x="16977" y="205549"/>
                  </a:cubicBezTo>
                  <a:cubicBezTo>
                    <a:pt x="32160" y="236674"/>
                    <a:pt x="53922" y="253122"/>
                    <a:pt x="56453" y="253122"/>
                  </a:cubicBezTo>
                  <a:cubicBezTo>
                    <a:pt x="57971" y="253122"/>
                    <a:pt x="58983" y="252363"/>
                    <a:pt x="58983" y="250592"/>
                  </a:cubicBezTo>
                  <a:close/>
                </a:path>
              </a:pathLst>
            </a:custGeom>
            <a:solidFill>
              <a:srgbClr val="000000"/>
            </a:solidFill>
            <a:ln w="25400" cap="flat">
              <a:noFill/>
              <a:prstDash val="solid"/>
              <a:miter/>
            </a:ln>
          </p:spPr>
          <p:txBody>
            <a:bodyPr rtlCol="0" anchor="ctr"/>
            <a:lstStyle/>
            <a:p>
              <a:endParaRPr lang="en-CN"/>
            </a:p>
          </p:txBody>
        </p:sp>
        <p:sp>
          <p:nvSpPr>
            <p:cNvPr id="18469" name="Freeform 18468">
              <a:extLst>
                <a:ext uri="{FF2B5EF4-FFF2-40B4-BE49-F238E27FC236}">
                  <a16:creationId xmlns:a16="http://schemas.microsoft.com/office/drawing/2014/main" id="{FC7758EB-463A-B612-24BC-0D9CC75B0358}"/>
                </a:ext>
              </a:extLst>
            </p:cNvPr>
            <p:cNvSpPr/>
            <p:nvPr>
              <p:custDataLst>
                <p:tags r:id="rId25"/>
              </p:custDataLst>
            </p:nvPr>
          </p:nvSpPr>
          <p:spPr>
            <a:xfrm>
              <a:off x="9638630" y="4190905"/>
              <a:ext cx="77686" cy="161193"/>
            </a:xfrm>
            <a:custGeom>
              <a:avLst/>
              <a:gdLst>
                <a:gd name="connsiteX0" fmla="*/ 46588 w 77686"/>
                <a:gd name="connsiteY0" fmla="*/ 57261 h 161193"/>
                <a:gd name="connsiteX1" fmla="*/ 70374 w 77686"/>
                <a:gd name="connsiteY1" fmla="*/ 57261 h 161193"/>
                <a:gd name="connsiteX2" fmla="*/ 77966 w 77686"/>
                <a:gd name="connsiteY2" fmla="*/ 52200 h 161193"/>
                <a:gd name="connsiteX3" fmla="*/ 70880 w 77686"/>
                <a:gd name="connsiteY3" fmla="*/ 49416 h 161193"/>
                <a:gd name="connsiteX4" fmla="*/ 48612 w 77686"/>
                <a:gd name="connsiteY4" fmla="*/ 49416 h 161193"/>
                <a:gd name="connsiteX5" fmla="*/ 58987 w 77686"/>
                <a:gd name="connsiteY5" fmla="*/ 6904 h 161193"/>
                <a:gd name="connsiteX6" fmla="*/ 51649 w 77686"/>
                <a:gd name="connsiteY6" fmla="*/ 71 h 161193"/>
                <a:gd name="connsiteX7" fmla="*/ 41527 w 77686"/>
                <a:gd name="connsiteY7" fmla="*/ 9181 h 161193"/>
                <a:gd name="connsiteX8" fmla="*/ 31658 w 77686"/>
                <a:gd name="connsiteY8" fmla="*/ 49416 h 161193"/>
                <a:gd name="connsiteX9" fmla="*/ 7871 w 77686"/>
                <a:gd name="connsiteY9" fmla="*/ 49416 h 161193"/>
                <a:gd name="connsiteX10" fmla="*/ 279 w 77686"/>
                <a:gd name="connsiteY10" fmla="*/ 54224 h 161193"/>
                <a:gd name="connsiteX11" fmla="*/ 7365 w 77686"/>
                <a:gd name="connsiteY11" fmla="*/ 57261 h 161193"/>
                <a:gd name="connsiteX12" fmla="*/ 29633 w 77686"/>
                <a:gd name="connsiteY12" fmla="*/ 57261 h 161193"/>
                <a:gd name="connsiteX13" fmla="*/ 10401 w 77686"/>
                <a:gd name="connsiteY13" fmla="*/ 137984 h 161193"/>
                <a:gd name="connsiteX14" fmla="*/ 33682 w 77686"/>
                <a:gd name="connsiteY14" fmla="*/ 161265 h 161193"/>
                <a:gd name="connsiteX15" fmla="*/ 73917 w 77686"/>
                <a:gd name="connsiteY15" fmla="*/ 122295 h 161193"/>
                <a:gd name="connsiteX16" fmla="*/ 70880 w 77686"/>
                <a:gd name="connsiteY16" fmla="*/ 119764 h 161193"/>
                <a:gd name="connsiteX17" fmla="*/ 67085 w 77686"/>
                <a:gd name="connsiteY17" fmla="*/ 123307 h 161193"/>
                <a:gd name="connsiteX18" fmla="*/ 34188 w 77686"/>
                <a:gd name="connsiteY18" fmla="*/ 155698 h 161193"/>
                <a:gd name="connsiteX19" fmla="*/ 26344 w 77686"/>
                <a:gd name="connsiteY19" fmla="*/ 144057 h 161193"/>
                <a:gd name="connsiteX20" fmla="*/ 27862 w 77686"/>
                <a:gd name="connsiteY20" fmla="*/ 131911 h 161193"/>
                <a:gd name="connsiteX21" fmla="*/ 46588 w 77686"/>
                <a:gd name="connsiteY21" fmla="*/ 57261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61193">
                  <a:moveTo>
                    <a:pt x="46588" y="57261"/>
                  </a:moveTo>
                  <a:lnTo>
                    <a:pt x="70374" y="57261"/>
                  </a:lnTo>
                  <a:cubicBezTo>
                    <a:pt x="75435" y="57261"/>
                    <a:pt x="77966" y="57261"/>
                    <a:pt x="77966" y="52200"/>
                  </a:cubicBezTo>
                  <a:cubicBezTo>
                    <a:pt x="77966" y="49416"/>
                    <a:pt x="75435" y="49416"/>
                    <a:pt x="70880" y="49416"/>
                  </a:cubicBezTo>
                  <a:lnTo>
                    <a:pt x="48612" y="49416"/>
                  </a:lnTo>
                  <a:cubicBezTo>
                    <a:pt x="57722" y="13483"/>
                    <a:pt x="58987" y="8422"/>
                    <a:pt x="58987" y="6904"/>
                  </a:cubicBezTo>
                  <a:cubicBezTo>
                    <a:pt x="58987" y="2602"/>
                    <a:pt x="55950" y="71"/>
                    <a:pt x="51649" y="71"/>
                  </a:cubicBezTo>
                  <a:cubicBezTo>
                    <a:pt x="50889" y="71"/>
                    <a:pt x="43804" y="324"/>
                    <a:pt x="41527" y="9181"/>
                  </a:cubicBezTo>
                  <a:lnTo>
                    <a:pt x="31658" y="49416"/>
                  </a:lnTo>
                  <a:lnTo>
                    <a:pt x="7871" y="49416"/>
                  </a:lnTo>
                  <a:cubicBezTo>
                    <a:pt x="2810" y="49416"/>
                    <a:pt x="279" y="49416"/>
                    <a:pt x="279" y="54224"/>
                  </a:cubicBezTo>
                  <a:cubicBezTo>
                    <a:pt x="279" y="57261"/>
                    <a:pt x="2304" y="57261"/>
                    <a:pt x="7365" y="57261"/>
                  </a:cubicBezTo>
                  <a:lnTo>
                    <a:pt x="29633" y="57261"/>
                  </a:lnTo>
                  <a:cubicBezTo>
                    <a:pt x="11413" y="129127"/>
                    <a:pt x="10401" y="133429"/>
                    <a:pt x="10401" y="137984"/>
                  </a:cubicBezTo>
                  <a:cubicBezTo>
                    <a:pt x="10401" y="151649"/>
                    <a:pt x="20017" y="161265"/>
                    <a:pt x="33682" y="161265"/>
                  </a:cubicBezTo>
                  <a:cubicBezTo>
                    <a:pt x="59493" y="161265"/>
                    <a:pt x="73917" y="124319"/>
                    <a:pt x="73917" y="122295"/>
                  </a:cubicBezTo>
                  <a:cubicBezTo>
                    <a:pt x="73917" y="119764"/>
                    <a:pt x="71893" y="119764"/>
                    <a:pt x="70880" y="119764"/>
                  </a:cubicBezTo>
                  <a:cubicBezTo>
                    <a:pt x="68603" y="119764"/>
                    <a:pt x="68350" y="120524"/>
                    <a:pt x="67085" y="123307"/>
                  </a:cubicBezTo>
                  <a:cubicBezTo>
                    <a:pt x="56204" y="149624"/>
                    <a:pt x="42792" y="155698"/>
                    <a:pt x="34188" y="155698"/>
                  </a:cubicBezTo>
                  <a:cubicBezTo>
                    <a:pt x="28874" y="155698"/>
                    <a:pt x="26344" y="152408"/>
                    <a:pt x="26344" y="144057"/>
                  </a:cubicBezTo>
                  <a:cubicBezTo>
                    <a:pt x="26344" y="137984"/>
                    <a:pt x="26850" y="136213"/>
                    <a:pt x="27862" y="131911"/>
                  </a:cubicBezTo>
                  <a:lnTo>
                    <a:pt x="46588" y="57261"/>
                  </a:lnTo>
                  <a:close/>
                </a:path>
              </a:pathLst>
            </a:custGeom>
            <a:solidFill>
              <a:srgbClr val="000000"/>
            </a:solidFill>
            <a:ln w="25400" cap="flat">
              <a:noFill/>
              <a:prstDash val="solid"/>
              <a:miter/>
            </a:ln>
          </p:spPr>
          <p:txBody>
            <a:bodyPr rtlCol="0" anchor="ctr"/>
            <a:lstStyle/>
            <a:p>
              <a:endParaRPr lang="en-CN"/>
            </a:p>
          </p:txBody>
        </p:sp>
        <p:sp>
          <p:nvSpPr>
            <p:cNvPr id="18470" name="Freeform 18469">
              <a:extLst>
                <a:ext uri="{FF2B5EF4-FFF2-40B4-BE49-F238E27FC236}">
                  <a16:creationId xmlns:a16="http://schemas.microsoft.com/office/drawing/2014/main" id="{226C649E-21B0-66E2-765D-D4745CDAC6E1}"/>
                </a:ext>
              </a:extLst>
            </p:cNvPr>
            <p:cNvSpPr/>
            <p:nvPr>
              <p:custDataLst>
                <p:tags r:id="rId26"/>
              </p:custDataLst>
            </p:nvPr>
          </p:nvSpPr>
          <p:spPr>
            <a:xfrm>
              <a:off x="9754303" y="4159526"/>
              <a:ext cx="10122" cy="253051"/>
            </a:xfrm>
            <a:custGeom>
              <a:avLst/>
              <a:gdLst>
                <a:gd name="connsiteX0" fmla="*/ 10405 w 10122"/>
                <a:gd name="connsiteY0" fmla="*/ 9181 h 253051"/>
                <a:gd name="connsiteX1" fmla="*/ 5344 w 10122"/>
                <a:gd name="connsiteY1" fmla="*/ 71 h 253051"/>
                <a:gd name="connsiteX2" fmla="*/ 283 w 10122"/>
                <a:gd name="connsiteY2" fmla="*/ 9181 h 253051"/>
                <a:gd name="connsiteX3" fmla="*/ 283 w 10122"/>
                <a:gd name="connsiteY3" fmla="*/ 244012 h 253051"/>
                <a:gd name="connsiteX4" fmla="*/ 5344 w 10122"/>
                <a:gd name="connsiteY4" fmla="*/ 253122 h 253051"/>
                <a:gd name="connsiteX5" fmla="*/ 10405 w 10122"/>
                <a:gd name="connsiteY5" fmla="*/ 244012 h 253051"/>
                <a:gd name="connsiteX6" fmla="*/ 10405 w 10122"/>
                <a:gd name="connsiteY6" fmla="*/ 9181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405" y="9181"/>
                  </a:moveTo>
                  <a:cubicBezTo>
                    <a:pt x="10405" y="4626"/>
                    <a:pt x="10405" y="71"/>
                    <a:pt x="5344" y="71"/>
                  </a:cubicBezTo>
                  <a:cubicBezTo>
                    <a:pt x="283" y="71"/>
                    <a:pt x="283" y="4626"/>
                    <a:pt x="283" y="9181"/>
                  </a:cubicBezTo>
                  <a:lnTo>
                    <a:pt x="283" y="244012"/>
                  </a:lnTo>
                  <a:cubicBezTo>
                    <a:pt x="283" y="248567"/>
                    <a:pt x="283" y="253122"/>
                    <a:pt x="5344" y="253122"/>
                  </a:cubicBezTo>
                  <a:cubicBezTo>
                    <a:pt x="10405" y="253122"/>
                    <a:pt x="10405" y="248567"/>
                    <a:pt x="10405" y="244012"/>
                  </a:cubicBezTo>
                  <a:lnTo>
                    <a:pt x="10405" y="9181"/>
                  </a:lnTo>
                  <a:close/>
                </a:path>
              </a:pathLst>
            </a:custGeom>
            <a:solidFill>
              <a:srgbClr val="000000"/>
            </a:solidFill>
            <a:ln w="25400" cap="flat">
              <a:noFill/>
              <a:prstDash val="solid"/>
              <a:miter/>
            </a:ln>
          </p:spPr>
          <p:txBody>
            <a:bodyPr rtlCol="0" anchor="ctr"/>
            <a:lstStyle/>
            <a:p>
              <a:endParaRPr lang="en-CN"/>
            </a:p>
          </p:txBody>
        </p:sp>
        <p:sp>
          <p:nvSpPr>
            <p:cNvPr id="18471" name="Freeform 18470">
              <a:extLst>
                <a:ext uri="{FF2B5EF4-FFF2-40B4-BE49-F238E27FC236}">
                  <a16:creationId xmlns:a16="http://schemas.microsoft.com/office/drawing/2014/main" id="{7D519695-CB5F-44E8-DF11-9F03E55DF867}"/>
                </a:ext>
              </a:extLst>
            </p:cNvPr>
            <p:cNvSpPr/>
            <p:nvPr>
              <p:custDataLst>
                <p:tags r:id="rId27"/>
              </p:custDataLst>
            </p:nvPr>
          </p:nvSpPr>
          <p:spPr>
            <a:xfrm>
              <a:off x="9801820" y="4237466"/>
              <a:ext cx="126019" cy="114632"/>
            </a:xfrm>
            <a:custGeom>
              <a:avLst/>
              <a:gdLst>
                <a:gd name="connsiteX0" fmla="*/ 77466 w 126019"/>
                <a:gd name="connsiteY0" fmla="*/ 35498 h 114632"/>
                <a:gd name="connsiteX1" fmla="*/ 102518 w 126019"/>
                <a:gd name="connsiteY1" fmla="*/ 5638 h 114632"/>
                <a:gd name="connsiteX2" fmla="*/ 115171 w 126019"/>
                <a:gd name="connsiteY2" fmla="*/ 8928 h 114632"/>
                <a:gd name="connsiteX3" fmla="*/ 103024 w 126019"/>
                <a:gd name="connsiteY3" fmla="*/ 22593 h 114632"/>
                <a:gd name="connsiteX4" fmla="*/ 112640 w 126019"/>
                <a:gd name="connsiteY4" fmla="*/ 31450 h 114632"/>
                <a:gd name="connsiteX5" fmla="*/ 126305 w 126019"/>
                <a:gd name="connsiteY5" fmla="*/ 16773 h 114632"/>
                <a:gd name="connsiteX6" fmla="*/ 102771 w 126019"/>
                <a:gd name="connsiteY6" fmla="*/ 71 h 114632"/>
                <a:gd name="connsiteX7" fmla="*/ 76201 w 126019"/>
                <a:gd name="connsiteY7" fmla="*/ 19303 h 114632"/>
                <a:gd name="connsiteX8" fmla="*/ 48871 w 126019"/>
                <a:gd name="connsiteY8" fmla="*/ 71 h 114632"/>
                <a:gd name="connsiteX9" fmla="*/ 8130 w 126019"/>
                <a:gd name="connsiteY9" fmla="*/ 39041 h 114632"/>
                <a:gd name="connsiteX10" fmla="*/ 11167 w 126019"/>
                <a:gd name="connsiteY10" fmla="*/ 41572 h 114632"/>
                <a:gd name="connsiteX11" fmla="*/ 14456 w 126019"/>
                <a:gd name="connsiteY11" fmla="*/ 38788 h 114632"/>
                <a:gd name="connsiteX12" fmla="*/ 48365 w 126019"/>
                <a:gd name="connsiteY12" fmla="*/ 5638 h 114632"/>
                <a:gd name="connsiteX13" fmla="*/ 62030 w 126019"/>
                <a:gd name="connsiteY13" fmla="*/ 22593 h 114632"/>
                <a:gd name="connsiteX14" fmla="*/ 48365 w 126019"/>
                <a:gd name="connsiteY14" fmla="*/ 82819 h 114632"/>
                <a:gd name="connsiteX15" fmla="*/ 24325 w 126019"/>
                <a:gd name="connsiteY15" fmla="*/ 109136 h 114632"/>
                <a:gd name="connsiteX16" fmla="*/ 11673 w 126019"/>
                <a:gd name="connsiteY16" fmla="*/ 105847 h 114632"/>
                <a:gd name="connsiteX17" fmla="*/ 23566 w 126019"/>
                <a:gd name="connsiteY17" fmla="*/ 92182 h 114632"/>
                <a:gd name="connsiteX18" fmla="*/ 14203 w 126019"/>
                <a:gd name="connsiteY18" fmla="*/ 83325 h 114632"/>
                <a:gd name="connsiteX19" fmla="*/ 286 w 126019"/>
                <a:gd name="connsiteY19" fmla="*/ 98002 h 114632"/>
                <a:gd name="connsiteX20" fmla="*/ 24072 w 126019"/>
                <a:gd name="connsiteY20" fmla="*/ 114703 h 114632"/>
                <a:gd name="connsiteX21" fmla="*/ 50643 w 126019"/>
                <a:gd name="connsiteY21" fmla="*/ 95471 h 114632"/>
                <a:gd name="connsiteX22" fmla="*/ 77972 w 126019"/>
                <a:gd name="connsiteY22" fmla="*/ 114703 h 114632"/>
                <a:gd name="connsiteX23" fmla="*/ 118460 w 126019"/>
                <a:gd name="connsiteY23" fmla="*/ 75734 h 114632"/>
                <a:gd name="connsiteX24" fmla="*/ 115424 w 126019"/>
                <a:gd name="connsiteY24" fmla="*/ 73203 h 114632"/>
                <a:gd name="connsiteX25" fmla="*/ 112134 w 126019"/>
                <a:gd name="connsiteY25" fmla="*/ 75987 h 114632"/>
                <a:gd name="connsiteX26" fmla="*/ 78478 w 126019"/>
                <a:gd name="connsiteY26" fmla="*/ 109136 h 114632"/>
                <a:gd name="connsiteX27" fmla="*/ 64561 w 126019"/>
                <a:gd name="connsiteY27" fmla="*/ 92435 h 114632"/>
                <a:gd name="connsiteX28" fmla="*/ 68862 w 126019"/>
                <a:gd name="connsiteY28" fmla="*/ 70166 h 114632"/>
                <a:gd name="connsiteX29" fmla="*/ 77466 w 126019"/>
                <a:gd name="connsiteY29" fmla="*/ 35498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6019" h="114632">
                  <a:moveTo>
                    <a:pt x="77466" y="35498"/>
                  </a:moveTo>
                  <a:cubicBezTo>
                    <a:pt x="78984" y="28919"/>
                    <a:pt x="84805" y="5638"/>
                    <a:pt x="102518" y="5638"/>
                  </a:cubicBezTo>
                  <a:cubicBezTo>
                    <a:pt x="103783" y="5638"/>
                    <a:pt x="109857" y="5638"/>
                    <a:pt x="115171" y="8928"/>
                  </a:cubicBezTo>
                  <a:cubicBezTo>
                    <a:pt x="108085" y="10193"/>
                    <a:pt x="103024" y="16520"/>
                    <a:pt x="103024" y="22593"/>
                  </a:cubicBezTo>
                  <a:cubicBezTo>
                    <a:pt x="103024" y="26642"/>
                    <a:pt x="105808" y="31450"/>
                    <a:pt x="112640" y="31450"/>
                  </a:cubicBezTo>
                  <a:cubicBezTo>
                    <a:pt x="118207" y="31450"/>
                    <a:pt x="126305" y="26895"/>
                    <a:pt x="126305" y="16773"/>
                  </a:cubicBezTo>
                  <a:cubicBezTo>
                    <a:pt x="126305" y="3614"/>
                    <a:pt x="111375" y="71"/>
                    <a:pt x="102771" y="71"/>
                  </a:cubicBezTo>
                  <a:cubicBezTo>
                    <a:pt x="88094" y="71"/>
                    <a:pt x="79238" y="13483"/>
                    <a:pt x="76201" y="19303"/>
                  </a:cubicBezTo>
                  <a:cubicBezTo>
                    <a:pt x="69875" y="2602"/>
                    <a:pt x="56210" y="71"/>
                    <a:pt x="48871" y="71"/>
                  </a:cubicBezTo>
                  <a:cubicBezTo>
                    <a:pt x="22554" y="71"/>
                    <a:pt x="8130" y="32715"/>
                    <a:pt x="8130" y="39041"/>
                  </a:cubicBezTo>
                  <a:cubicBezTo>
                    <a:pt x="8130" y="41572"/>
                    <a:pt x="10661" y="41572"/>
                    <a:pt x="11167" y="41572"/>
                  </a:cubicBezTo>
                  <a:cubicBezTo>
                    <a:pt x="13191" y="41572"/>
                    <a:pt x="13950" y="41066"/>
                    <a:pt x="14456" y="38788"/>
                  </a:cubicBezTo>
                  <a:cubicBezTo>
                    <a:pt x="23060" y="11965"/>
                    <a:pt x="39762" y="5638"/>
                    <a:pt x="48365" y="5638"/>
                  </a:cubicBezTo>
                  <a:cubicBezTo>
                    <a:pt x="53173" y="5638"/>
                    <a:pt x="62030" y="7916"/>
                    <a:pt x="62030" y="22593"/>
                  </a:cubicBezTo>
                  <a:cubicBezTo>
                    <a:pt x="62030" y="30437"/>
                    <a:pt x="57728" y="47392"/>
                    <a:pt x="48365" y="82819"/>
                  </a:cubicBezTo>
                  <a:cubicBezTo>
                    <a:pt x="44316" y="98508"/>
                    <a:pt x="35460" y="109136"/>
                    <a:pt x="24325" y="109136"/>
                  </a:cubicBezTo>
                  <a:cubicBezTo>
                    <a:pt x="22807" y="109136"/>
                    <a:pt x="16987" y="109136"/>
                    <a:pt x="11673" y="105847"/>
                  </a:cubicBezTo>
                  <a:cubicBezTo>
                    <a:pt x="17999" y="104581"/>
                    <a:pt x="23566" y="99267"/>
                    <a:pt x="23566" y="92182"/>
                  </a:cubicBezTo>
                  <a:cubicBezTo>
                    <a:pt x="23566" y="85349"/>
                    <a:pt x="17999" y="83325"/>
                    <a:pt x="14203" y="83325"/>
                  </a:cubicBezTo>
                  <a:cubicBezTo>
                    <a:pt x="6612" y="83325"/>
                    <a:pt x="286" y="89904"/>
                    <a:pt x="286" y="98002"/>
                  </a:cubicBezTo>
                  <a:cubicBezTo>
                    <a:pt x="286" y="109642"/>
                    <a:pt x="12938" y="114703"/>
                    <a:pt x="24072" y="114703"/>
                  </a:cubicBezTo>
                  <a:cubicBezTo>
                    <a:pt x="40774" y="114703"/>
                    <a:pt x="49884" y="96990"/>
                    <a:pt x="50643" y="95471"/>
                  </a:cubicBezTo>
                  <a:cubicBezTo>
                    <a:pt x="53679" y="104834"/>
                    <a:pt x="62789" y="114703"/>
                    <a:pt x="77972" y="114703"/>
                  </a:cubicBezTo>
                  <a:cubicBezTo>
                    <a:pt x="104037" y="114703"/>
                    <a:pt x="118460" y="82060"/>
                    <a:pt x="118460" y="75734"/>
                  </a:cubicBezTo>
                  <a:cubicBezTo>
                    <a:pt x="118460" y="73203"/>
                    <a:pt x="116183" y="73203"/>
                    <a:pt x="115424" y="73203"/>
                  </a:cubicBezTo>
                  <a:cubicBezTo>
                    <a:pt x="113146" y="73203"/>
                    <a:pt x="112640" y="74215"/>
                    <a:pt x="112134" y="75987"/>
                  </a:cubicBezTo>
                  <a:cubicBezTo>
                    <a:pt x="103783" y="103063"/>
                    <a:pt x="86576" y="109136"/>
                    <a:pt x="78478" y="109136"/>
                  </a:cubicBezTo>
                  <a:cubicBezTo>
                    <a:pt x="68609" y="109136"/>
                    <a:pt x="64561" y="101039"/>
                    <a:pt x="64561" y="92435"/>
                  </a:cubicBezTo>
                  <a:cubicBezTo>
                    <a:pt x="64561" y="86868"/>
                    <a:pt x="66079" y="81301"/>
                    <a:pt x="68862" y="70166"/>
                  </a:cubicBezTo>
                  <a:lnTo>
                    <a:pt x="77466" y="35498"/>
                  </a:lnTo>
                  <a:close/>
                </a:path>
              </a:pathLst>
            </a:custGeom>
            <a:solidFill>
              <a:srgbClr val="000000"/>
            </a:solidFill>
            <a:ln w="25400" cap="flat">
              <a:noFill/>
              <a:prstDash val="solid"/>
              <a:miter/>
            </a:ln>
          </p:spPr>
          <p:txBody>
            <a:bodyPr rtlCol="0" anchor="ctr"/>
            <a:lstStyle/>
            <a:p>
              <a:endParaRPr lang="en-CN"/>
            </a:p>
          </p:txBody>
        </p:sp>
        <p:sp>
          <p:nvSpPr>
            <p:cNvPr id="18472" name="Freeform 18471">
              <a:extLst>
                <a:ext uri="{FF2B5EF4-FFF2-40B4-BE49-F238E27FC236}">
                  <a16:creationId xmlns:a16="http://schemas.microsoft.com/office/drawing/2014/main" id="{61ECB923-555C-7233-1B2A-C4C3151C66D4}"/>
                </a:ext>
              </a:extLst>
            </p:cNvPr>
            <p:cNvSpPr/>
            <p:nvPr>
              <p:custDataLst>
                <p:tags r:id="rId28"/>
              </p:custDataLst>
            </p:nvPr>
          </p:nvSpPr>
          <p:spPr>
            <a:xfrm>
              <a:off x="9953532" y="4159526"/>
              <a:ext cx="58707" cy="253051"/>
            </a:xfrm>
            <a:custGeom>
              <a:avLst/>
              <a:gdLst>
                <a:gd name="connsiteX0" fmla="*/ 58999 w 58707"/>
                <a:gd name="connsiteY0" fmla="*/ 126597 h 253051"/>
                <a:gd name="connsiteX1" fmla="*/ 42298 w 58707"/>
                <a:gd name="connsiteY1" fmla="*/ 47645 h 253051"/>
                <a:gd name="connsiteX2" fmla="*/ 2822 w 58707"/>
                <a:gd name="connsiteY2" fmla="*/ 71 h 253051"/>
                <a:gd name="connsiteX3" fmla="*/ 291 w 58707"/>
                <a:gd name="connsiteY3" fmla="*/ 2602 h 253051"/>
                <a:gd name="connsiteX4" fmla="*/ 5099 w 58707"/>
                <a:gd name="connsiteY4" fmla="*/ 8422 h 253051"/>
                <a:gd name="connsiteX5" fmla="*/ 44322 w 58707"/>
                <a:gd name="connsiteY5" fmla="*/ 126597 h 253051"/>
                <a:gd name="connsiteX6" fmla="*/ 3581 w 58707"/>
                <a:gd name="connsiteY6" fmla="*/ 246290 h 253051"/>
                <a:gd name="connsiteX7" fmla="*/ 291 w 58707"/>
                <a:gd name="connsiteY7" fmla="*/ 250592 h 253051"/>
                <a:gd name="connsiteX8" fmla="*/ 2822 w 58707"/>
                <a:gd name="connsiteY8" fmla="*/ 253122 h 253051"/>
                <a:gd name="connsiteX9" fmla="*/ 43057 w 58707"/>
                <a:gd name="connsiteY9" fmla="*/ 203777 h 253051"/>
                <a:gd name="connsiteX10" fmla="*/ 58999 w 58707"/>
                <a:gd name="connsiteY10" fmla="*/ 126597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99" y="126597"/>
                  </a:moveTo>
                  <a:cubicBezTo>
                    <a:pt x="58999" y="106859"/>
                    <a:pt x="56216" y="76240"/>
                    <a:pt x="42298" y="47645"/>
                  </a:cubicBezTo>
                  <a:cubicBezTo>
                    <a:pt x="27115" y="16520"/>
                    <a:pt x="5352" y="71"/>
                    <a:pt x="2822" y="71"/>
                  </a:cubicBezTo>
                  <a:cubicBezTo>
                    <a:pt x="1304" y="71"/>
                    <a:pt x="291" y="1083"/>
                    <a:pt x="291" y="2602"/>
                  </a:cubicBezTo>
                  <a:cubicBezTo>
                    <a:pt x="291" y="3361"/>
                    <a:pt x="291" y="3867"/>
                    <a:pt x="5099" y="8422"/>
                  </a:cubicBezTo>
                  <a:cubicBezTo>
                    <a:pt x="29898" y="33474"/>
                    <a:pt x="44322" y="73709"/>
                    <a:pt x="44322" y="126597"/>
                  </a:cubicBezTo>
                  <a:cubicBezTo>
                    <a:pt x="44322" y="169868"/>
                    <a:pt x="34959" y="214405"/>
                    <a:pt x="3581" y="246290"/>
                  </a:cubicBezTo>
                  <a:cubicBezTo>
                    <a:pt x="291" y="249327"/>
                    <a:pt x="291" y="249833"/>
                    <a:pt x="291" y="250592"/>
                  </a:cubicBezTo>
                  <a:cubicBezTo>
                    <a:pt x="291" y="252110"/>
                    <a:pt x="1304" y="253122"/>
                    <a:pt x="2822" y="253122"/>
                  </a:cubicBezTo>
                  <a:cubicBezTo>
                    <a:pt x="5352" y="253122"/>
                    <a:pt x="28127" y="235915"/>
                    <a:pt x="43057" y="203777"/>
                  </a:cubicBezTo>
                  <a:cubicBezTo>
                    <a:pt x="55963" y="175942"/>
                    <a:pt x="58999" y="147853"/>
                    <a:pt x="58999" y="126597"/>
                  </a:cubicBezTo>
                  <a:close/>
                </a:path>
              </a:pathLst>
            </a:custGeom>
            <a:solidFill>
              <a:srgbClr val="000000"/>
            </a:solidFill>
            <a:ln w="25400" cap="flat">
              <a:noFill/>
              <a:prstDash val="solid"/>
              <a:miter/>
            </a:ln>
          </p:spPr>
          <p:txBody>
            <a:bodyPr rtlCol="0" anchor="ctr"/>
            <a:lstStyle/>
            <a:p>
              <a:endParaRPr lang="en-CN"/>
            </a:p>
          </p:txBody>
        </p:sp>
        <p:sp>
          <p:nvSpPr>
            <p:cNvPr id="18473" name="Freeform 18472">
              <a:extLst>
                <a:ext uri="{FF2B5EF4-FFF2-40B4-BE49-F238E27FC236}">
                  <a16:creationId xmlns:a16="http://schemas.microsoft.com/office/drawing/2014/main" id="{8A818016-2FFC-5075-AB7C-05F5CB3C47AA}"/>
                </a:ext>
              </a:extLst>
            </p:cNvPr>
            <p:cNvSpPr/>
            <p:nvPr>
              <p:custDataLst>
                <p:tags r:id="rId29"/>
              </p:custDataLst>
            </p:nvPr>
          </p:nvSpPr>
          <p:spPr>
            <a:xfrm>
              <a:off x="9407084" y="4452182"/>
              <a:ext cx="630431" cy="10121"/>
            </a:xfrm>
            <a:custGeom>
              <a:avLst/>
              <a:gdLst>
                <a:gd name="connsiteX0" fmla="*/ 0 w 630431"/>
                <a:gd name="connsiteY0" fmla="*/ 0 h 10121"/>
                <a:gd name="connsiteX1" fmla="*/ 630432 w 630431"/>
                <a:gd name="connsiteY1" fmla="*/ 0 h 10121"/>
                <a:gd name="connsiteX2" fmla="*/ 630432 w 630431"/>
                <a:gd name="connsiteY2" fmla="*/ 10121 h 10121"/>
                <a:gd name="connsiteX3" fmla="*/ 0 w 630431"/>
                <a:gd name="connsiteY3" fmla="*/ 10121 h 10121"/>
              </a:gdLst>
              <a:ahLst/>
              <a:cxnLst>
                <a:cxn ang="0">
                  <a:pos x="connsiteX0" y="connsiteY0"/>
                </a:cxn>
                <a:cxn ang="0">
                  <a:pos x="connsiteX1" y="connsiteY1"/>
                </a:cxn>
                <a:cxn ang="0">
                  <a:pos x="connsiteX2" y="connsiteY2"/>
                </a:cxn>
                <a:cxn ang="0">
                  <a:pos x="connsiteX3" y="connsiteY3"/>
                </a:cxn>
              </a:cxnLst>
              <a:rect l="l" t="t" r="r" b="b"/>
              <a:pathLst>
                <a:path w="630431" h="10121">
                  <a:moveTo>
                    <a:pt x="0" y="0"/>
                  </a:moveTo>
                  <a:lnTo>
                    <a:pt x="630432" y="0"/>
                  </a:lnTo>
                  <a:lnTo>
                    <a:pt x="630432" y="10121"/>
                  </a:lnTo>
                  <a:lnTo>
                    <a:pt x="0" y="10121"/>
                  </a:lnTo>
                  <a:close/>
                </a:path>
              </a:pathLst>
            </a:custGeom>
            <a:solidFill>
              <a:srgbClr val="000000"/>
            </a:solidFill>
            <a:ln w="25400" cap="flat">
              <a:noFill/>
              <a:prstDash val="solid"/>
              <a:miter/>
            </a:ln>
          </p:spPr>
          <p:txBody>
            <a:bodyPr rtlCol="0" anchor="ctr"/>
            <a:lstStyle/>
            <a:p>
              <a:endParaRPr lang="en-CN"/>
            </a:p>
          </p:txBody>
        </p:sp>
        <p:sp>
          <p:nvSpPr>
            <p:cNvPr id="18474" name="Freeform 18473">
              <a:extLst>
                <a:ext uri="{FF2B5EF4-FFF2-40B4-BE49-F238E27FC236}">
                  <a16:creationId xmlns:a16="http://schemas.microsoft.com/office/drawing/2014/main" id="{3A2B4FB5-C907-65DB-D1F4-256F998AD38F}"/>
                </a:ext>
              </a:extLst>
            </p:cNvPr>
            <p:cNvSpPr/>
            <p:nvPr>
              <p:custDataLst>
                <p:tags r:id="rId30"/>
              </p:custDataLst>
            </p:nvPr>
          </p:nvSpPr>
          <p:spPr>
            <a:xfrm>
              <a:off x="9527301" y="4582237"/>
              <a:ext cx="104257" cy="160940"/>
            </a:xfrm>
            <a:custGeom>
              <a:avLst/>
              <a:gdLst>
                <a:gd name="connsiteX0" fmla="*/ 104532 w 104257"/>
                <a:gd name="connsiteY0" fmla="*/ 2868 h 160940"/>
                <a:gd name="connsiteX1" fmla="*/ 102001 w 104257"/>
                <a:gd name="connsiteY1" fmla="*/ 338 h 160940"/>
                <a:gd name="connsiteX2" fmla="*/ 84794 w 104257"/>
                <a:gd name="connsiteY2" fmla="*/ 17798 h 160940"/>
                <a:gd name="connsiteX3" fmla="*/ 61260 w 104257"/>
                <a:gd name="connsiteY3" fmla="*/ 85 h 160940"/>
                <a:gd name="connsiteX4" fmla="*/ 275 w 104257"/>
                <a:gd name="connsiteY4" fmla="*/ 74229 h 160940"/>
                <a:gd name="connsiteX5" fmla="*/ 33677 w 104257"/>
                <a:gd name="connsiteY5" fmla="*/ 114717 h 160940"/>
                <a:gd name="connsiteX6" fmla="*/ 63537 w 104257"/>
                <a:gd name="connsiteY6" fmla="*/ 99534 h 160940"/>
                <a:gd name="connsiteX7" fmla="*/ 52150 w 104257"/>
                <a:gd name="connsiteY7" fmla="*/ 144830 h 160940"/>
                <a:gd name="connsiteX8" fmla="*/ 33930 w 104257"/>
                <a:gd name="connsiteY8" fmla="*/ 153181 h 160940"/>
                <a:gd name="connsiteX9" fmla="*/ 28110 w 104257"/>
                <a:gd name="connsiteY9" fmla="*/ 158242 h 160940"/>
                <a:gd name="connsiteX10" fmla="*/ 31400 w 104257"/>
                <a:gd name="connsiteY10" fmla="*/ 161025 h 160940"/>
                <a:gd name="connsiteX11" fmla="*/ 56705 w 104257"/>
                <a:gd name="connsiteY11" fmla="*/ 160266 h 160940"/>
                <a:gd name="connsiteX12" fmla="*/ 82769 w 104257"/>
                <a:gd name="connsiteY12" fmla="*/ 161025 h 160940"/>
                <a:gd name="connsiteX13" fmla="*/ 87324 w 104257"/>
                <a:gd name="connsiteY13" fmla="*/ 155964 h 160940"/>
                <a:gd name="connsiteX14" fmla="*/ 80745 w 104257"/>
                <a:gd name="connsiteY14" fmla="*/ 153181 h 160940"/>
                <a:gd name="connsiteX15" fmla="*/ 68598 w 104257"/>
                <a:gd name="connsiteY15" fmla="*/ 149132 h 160940"/>
                <a:gd name="connsiteX16" fmla="*/ 69611 w 104257"/>
                <a:gd name="connsiteY16" fmla="*/ 143565 h 160940"/>
                <a:gd name="connsiteX17" fmla="*/ 104532 w 104257"/>
                <a:gd name="connsiteY17" fmla="*/ 2868 h 160940"/>
                <a:gd name="connsiteX18" fmla="*/ 34437 w 104257"/>
                <a:gd name="connsiteY18" fmla="*/ 109150 h 160940"/>
                <a:gd name="connsiteX19" fmla="*/ 18241 w 104257"/>
                <a:gd name="connsiteY19" fmla="*/ 85363 h 160940"/>
                <a:gd name="connsiteX20" fmla="*/ 29882 w 104257"/>
                <a:gd name="connsiteY20" fmla="*/ 35006 h 160940"/>
                <a:gd name="connsiteX21" fmla="*/ 61260 w 104257"/>
                <a:gd name="connsiteY21" fmla="*/ 5652 h 160940"/>
                <a:gd name="connsiteX22" fmla="*/ 81251 w 104257"/>
                <a:gd name="connsiteY22" fmla="*/ 27920 h 160940"/>
                <a:gd name="connsiteX23" fmla="*/ 66574 w 104257"/>
                <a:gd name="connsiteY23" fmla="*/ 85869 h 160940"/>
                <a:gd name="connsiteX24" fmla="*/ 34437 w 104257"/>
                <a:gd name="connsiteY24" fmla="*/ 109150 h 16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4257" h="160940">
                  <a:moveTo>
                    <a:pt x="104532" y="2868"/>
                  </a:moveTo>
                  <a:cubicBezTo>
                    <a:pt x="104532" y="1856"/>
                    <a:pt x="103773" y="338"/>
                    <a:pt x="102001" y="338"/>
                  </a:cubicBezTo>
                  <a:cubicBezTo>
                    <a:pt x="99218" y="338"/>
                    <a:pt x="89096" y="10460"/>
                    <a:pt x="84794" y="17798"/>
                  </a:cubicBezTo>
                  <a:cubicBezTo>
                    <a:pt x="79227" y="4134"/>
                    <a:pt x="69358" y="85"/>
                    <a:pt x="61260" y="85"/>
                  </a:cubicBezTo>
                  <a:cubicBezTo>
                    <a:pt x="31400" y="85"/>
                    <a:pt x="275" y="37536"/>
                    <a:pt x="275" y="74229"/>
                  </a:cubicBezTo>
                  <a:cubicBezTo>
                    <a:pt x="275" y="99028"/>
                    <a:pt x="15205" y="114717"/>
                    <a:pt x="33677" y="114717"/>
                  </a:cubicBezTo>
                  <a:cubicBezTo>
                    <a:pt x="44559" y="114717"/>
                    <a:pt x="54428" y="108644"/>
                    <a:pt x="63537" y="99534"/>
                  </a:cubicBezTo>
                  <a:cubicBezTo>
                    <a:pt x="61260" y="108391"/>
                    <a:pt x="52909" y="142553"/>
                    <a:pt x="52150" y="144830"/>
                  </a:cubicBezTo>
                  <a:cubicBezTo>
                    <a:pt x="50126" y="151915"/>
                    <a:pt x="48101" y="152928"/>
                    <a:pt x="33930" y="153181"/>
                  </a:cubicBezTo>
                  <a:cubicBezTo>
                    <a:pt x="30641" y="153181"/>
                    <a:pt x="28110" y="153181"/>
                    <a:pt x="28110" y="158242"/>
                  </a:cubicBezTo>
                  <a:cubicBezTo>
                    <a:pt x="28110" y="158495"/>
                    <a:pt x="28110" y="161025"/>
                    <a:pt x="31400" y="161025"/>
                  </a:cubicBezTo>
                  <a:cubicBezTo>
                    <a:pt x="39498" y="161025"/>
                    <a:pt x="48354" y="160266"/>
                    <a:pt x="56705" y="160266"/>
                  </a:cubicBezTo>
                  <a:cubicBezTo>
                    <a:pt x="65309" y="160266"/>
                    <a:pt x="74419" y="161025"/>
                    <a:pt x="82769" y="161025"/>
                  </a:cubicBezTo>
                  <a:cubicBezTo>
                    <a:pt x="84035" y="161025"/>
                    <a:pt x="87324" y="161025"/>
                    <a:pt x="87324" y="155964"/>
                  </a:cubicBezTo>
                  <a:cubicBezTo>
                    <a:pt x="87324" y="153181"/>
                    <a:pt x="84794" y="153181"/>
                    <a:pt x="80745" y="153181"/>
                  </a:cubicBezTo>
                  <a:cubicBezTo>
                    <a:pt x="68598" y="153181"/>
                    <a:pt x="68598" y="151409"/>
                    <a:pt x="68598" y="149132"/>
                  </a:cubicBezTo>
                  <a:cubicBezTo>
                    <a:pt x="68598" y="147361"/>
                    <a:pt x="69105" y="145842"/>
                    <a:pt x="69611" y="143565"/>
                  </a:cubicBezTo>
                  <a:lnTo>
                    <a:pt x="104532" y="2868"/>
                  </a:lnTo>
                  <a:close/>
                  <a:moveTo>
                    <a:pt x="34437" y="109150"/>
                  </a:moveTo>
                  <a:cubicBezTo>
                    <a:pt x="19254" y="109150"/>
                    <a:pt x="18241" y="89665"/>
                    <a:pt x="18241" y="85363"/>
                  </a:cubicBezTo>
                  <a:cubicBezTo>
                    <a:pt x="18241" y="73217"/>
                    <a:pt x="25580" y="45634"/>
                    <a:pt x="29882" y="35006"/>
                  </a:cubicBezTo>
                  <a:cubicBezTo>
                    <a:pt x="37726" y="16280"/>
                    <a:pt x="50885" y="5652"/>
                    <a:pt x="61260" y="5652"/>
                  </a:cubicBezTo>
                  <a:cubicBezTo>
                    <a:pt x="77708" y="5652"/>
                    <a:pt x="81251" y="26149"/>
                    <a:pt x="81251" y="27920"/>
                  </a:cubicBezTo>
                  <a:cubicBezTo>
                    <a:pt x="81251" y="29439"/>
                    <a:pt x="67333" y="84857"/>
                    <a:pt x="66574" y="85869"/>
                  </a:cubicBezTo>
                  <a:cubicBezTo>
                    <a:pt x="62778" y="92955"/>
                    <a:pt x="48607" y="109150"/>
                    <a:pt x="34437" y="109150"/>
                  </a:cubicBezTo>
                  <a:close/>
                </a:path>
              </a:pathLst>
            </a:custGeom>
            <a:solidFill>
              <a:srgbClr val="000000"/>
            </a:solidFill>
            <a:ln w="25400" cap="flat">
              <a:noFill/>
              <a:prstDash val="solid"/>
              <a:miter/>
            </a:ln>
          </p:spPr>
          <p:txBody>
            <a:bodyPr rtlCol="0" anchor="ctr"/>
            <a:lstStyle/>
            <a:p>
              <a:endParaRPr lang="en-CN"/>
            </a:p>
          </p:txBody>
        </p:sp>
        <p:sp>
          <p:nvSpPr>
            <p:cNvPr id="18475" name="Freeform 18474">
              <a:extLst>
                <a:ext uri="{FF2B5EF4-FFF2-40B4-BE49-F238E27FC236}">
                  <a16:creationId xmlns:a16="http://schemas.microsoft.com/office/drawing/2014/main" id="{11A3D534-A86B-7D5E-B093-DE3B52EA4F57}"/>
                </a:ext>
              </a:extLst>
            </p:cNvPr>
            <p:cNvSpPr/>
            <p:nvPr>
              <p:custDataLst>
                <p:tags r:id="rId31"/>
              </p:custDataLst>
            </p:nvPr>
          </p:nvSpPr>
          <p:spPr>
            <a:xfrm>
              <a:off x="9664276" y="4504298"/>
              <a:ext cx="58707" cy="253051"/>
            </a:xfrm>
            <a:custGeom>
              <a:avLst/>
              <a:gdLst>
                <a:gd name="connsiteX0" fmla="*/ 58987 w 58707"/>
                <a:gd name="connsiteY0" fmla="*/ 250605 h 253051"/>
                <a:gd name="connsiteX1" fmla="*/ 54685 w 58707"/>
                <a:gd name="connsiteY1" fmla="*/ 245038 h 253051"/>
                <a:gd name="connsiteX2" fmla="*/ 14956 w 58707"/>
                <a:gd name="connsiteY2" fmla="*/ 126610 h 253051"/>
                <a:gd name="connsiteX3" fmla="*/ 55698 w 58707"/>
                <a:gd name="connsiteY3" fmla="*/ 6917 h 253051"/>
                <a:gd name="connsiteX4" fmla="*/ 58987 w 58707"/>
                <a:gd name="connsiteY4" fmla="*/ 2615 h 253051"/>
                <a:gd name="connsiteX5" fmla="*/ 56457 w 58707"/>
                <a:gd name="connsiteY5" fmla="*/ 85 h 253051"/>
                <a:gd name="connsiteX6" fmla="*/ 16222 w 58707"/>
                <a:gd name="connsiteY6" fmla="*/ 49430 h 253051"/>
                <a:gd name="connsiteX7" fmla="*/ 279 w 58707"/>
                <a:gd name="connsiteY7" fmla="*/ 126610 h 253051"/>
                <a:gd name="connsiteX8" fmla="*/ 16981 w 58707"/>
                <a:gd name="connsiteY8" fmla="*/ 205562 h 253051"/>
                <a:gd name="connsiteX9" fmla="*/ 56457 w 58707"/>
                <a:gd name="connsiteY9" fmla="*/ 253136 h 253051"/>
                <a:gd name="connsiteX10" fmla="*/ 58987 w 58707"/>
                <a:gd name="connsiteY10" fmla="*/ 25060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87" y="250605"/>
                  </a:moveTo>
                  <a:cubicBezTo>
                    <a:pt x="58987" y="249846"/>
                    <a:pt x="58987" y="249340"/>
                    <a:pt x="54685" y="245038"/>
                  </a:cubicBezTo>
                  <a:cubicBezTo>
                    <a:pt x="23054" y="213154"/>
                    <a:pt x="14956" y="165327"/>
                    <a:pt x="14956" y="126610"/>
                  </a:cubicBezTo>
                  <a:cubicBezTo>
                    <a:pt x="14956" y="82579"/>
                    <a:pt x="24572" y="38549"/>
                    <a:pt x="55698" y="6917"/>
                  </a:cubicBezTo>
                  <a:cubicBezTo>
                    <a:pt x="58987" y="3881"/>
                    <a:pt x="58987" y="3374"/>
                    <a:pt x="58987" y="2615"/>
                  </a:cubicBezTo>
                  <a:cubicBezTo>
                    <a:pt x="58987" y="844"/>
                    <a:pt x="57975" y="85"/>
                    <a:pt x="56457" y="85"/>
                  </a:cubicBezTo>
                  <a:cubicBezTo>
                    <a:pt x="53926" y="85"/>
                    <a:pt x="31152" y="17292"/>
                    <a:pt x="16222" y="49430"/>
                  </a:cubicBezTo>
                  <a:cubicBezTo>
                    <a:pt x="3316" y="77265"/>
                    <a:pt x="279" y="105354"/>
                    <a:pt x="279" y="126610"/>
                  </a:cubicBezTo>
                  <a:cubicBezTo>
                    <a:pt x="279" y="146348"/>
                    <a:pt x="3063" y="176967"/>
                    <a:pt x="16981" y="205562"/>
                  </a:cubicBezTo>
                  <a:cubicBezTo>
                    <a:pt x="32164" y="236688"/>
                    <a:pt x="53926" y="253136"/>
                    <a:pt x="56457" y="253136"/>
                  </a:cubicBezTo>
                  <a:cubicBezTo>
                    <a:pt x="57975" y="253136"/>
                    <a:pt x="58987" y="252377"/>
                    <a:pt x="58987" y="250605"/>
                  </a:cubicBezTo>
                  <a:close/>
                </a:path>
              </a:pathLst>
            </a:custGeom>
            <a:solidFill>
              <a:srgbClr val="000000"/>
            </a:solidFill>
            <a:ln w="25400" cap="flat">
              <a:noFill/>
              <a:prstDash val="solid"/>
              <a:miter/>
            </a:ln>
          </p:spPr>
          <p:txBody>
            <a:bodyPr rtlCol="0" anchor="ctr"/>
            <a:lstStyle/>
            <a:p>
              <a:endParaRPr lang="en-CN"/>
            </a:p>
          </p:txBody>
        </p:sp>
        <p:sp>
          <p:nvSpPr>
            <p:cNvPr id="18476" name="Freeform 18475">
              <a:extLst>
                <a:ext uri="{FF2B5EF4-FFF2-40B4-BE49-F238E27FC236}">
                  <a16:creationId xmlns:a16="http://schemas.microsoft.com/office/drawing/2014/main" id="{997780BE-1260-6417-A874-C2B784807EDF}"/>
                </a:ext>
              </a:extLst>
            </p:cNvPr>
            <p:cNvSpPr/>
            <p:nvPr>
              <p:custDataLst>
                <p:tags r:id="rId32"/>
              </p:custDataLst>
            </p:nvPr>
          </p:nvSpPr>
          <p:spPr>
            <a:xfrm>
              <a:off x="9743453" y="4535676"/>
              <a:ext cx="77686" cy="161193"/>
            </a:xfrm>
            <a:custGeom>
              <a:avLst/>
              <a:gdLst>
                <a:gd name="connsiteX0" fmla="*/ 46592 w 77686"/>
                <a:gd name="connsiteY0" fmla="*/ 57274 h 161193"/>
                <a:gd name="connsiteX1" fmla="*/ 70379 w 77686"/>
                <a:gd name="connsiteY1" fmla="*/ 57274 h 161193"/>
                <a:gd name="connsiteX2" fmla="*/ 77970 w 77686"/>
                <a:gd name="connsiteY2" fmla="*/ 52213 h 161193"/>
                <a:gd name="connsiteX3" fmla="*/ 70885 w 77686"/>
                <a:gd name="connsiteY3" fmla="*/ 49430 h 161193"/>
                <a:gd name="connsiteX4" fmla="*/ 48616 w 77686"/>
                <a:gd name="connsiteY4" fmla="*/ 49430 h 161193"/>
                <a:gd name="connsiteX5" fmla="*/ 58991 w 77686"/>
                <a:gd name="connsiteY5" fmla="*/ 6917 h 161193"/>
                <a:gd name="connsiteX6" fmla="*/ 51653 w 77686"/>
                <a:gd name="connsiteY6" fmla="*/ 85 h 161193"/>
                <a:gd name="connsiteX7" fmla="*/ 41531 w 77686"/>
                <a:gd name="connsiteY7" fmla="*/ 9195 h 161193"/>
                <a:gd name="connsiteX8" fmla="*/ 31662 w 77686"/>
                <a:gd name="connsiteY8" fmla="*/ 49430 h 161193"/>
                <a:gd name="connsiteX9" fmla="*/ 7875 w 77686"/>
                <a:gd name="connsiteY9" fmla="*/ 49430 h 161193"/>
                <a:gd name="connsiteX10" fmla="*/ 283 w 77686"/>
                <a:gd name="connsiteY10" fmla="*/ 54238 h 161193"/>
                <a:gd name="connsiteX11" fmla="*/ 7369 w 77686"/>
                <a:gd name="connsiteY11" fmla="*/ 57274 h 161193"/>
                <a:gd name="connsiteX12" fmla="*/ 29637 w 77686"/>
                <a:gd name="connsiteY12" fmla="*/ 57274 h 161193"/>
                <a:gd name="connsiteX13" fmla="*/ 10405 w 77686"/>
                <a:gd name="connsiteY13" fmla="*/ 137998 h 161193"/>
                <a:gd name="connsiteX14" fmla="*/ 33686 w 77686"/>
                <a:gd name="connsiteY14" fmla="*/ 161278 h 161193"/>
                <a:gd name="connsiteX15" fmla="*/ 73921 w 77686"/>
                <a:gd name="connsiteY15" fmla="*/ 122308 h 161193"/>
                <a:gd name="connsiteX16" fmla="*/ 70885 w 77686"/>
                <a:gd name="connsiteY16" fmla="*/ 119778 h 161193"/>
                <a:gd name="connsiteX17" fmla="*/ 67089 w 77686"/>
                <a:gd name="connsiteY17" fmla="*/ 123321 h 161193"/>
                <a:gd name="connsiteX18" fmla="*/ 34192 w 77686"/>
                <a:gd name="connsiteY18" fmla="*/ 155711 h 161193"/>
                <a:gd name="connsiteX19" fmla="*/ 26348 w 77686"/>
                <a:gd name="connsiteY19" fmla="*/ 144071 h 161193"/>
                <a:gd name="connsiteX20" fmla="*/ 27866 w 77686"/>
                <a:gd name="connsiteY20" fmla="*/ 131924 h 161193"/>
                <a:gd name="connsiteX21" fmla="*/ 46592 w 77686"/>
                <a:gd name="connsiteY21" fmla="*/ 57274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61193">
                  <a:moveTo>
                    <a:pt x="46592" y="57274"/>
                  </a:moveTo>
                  <a:lnTo>
                    <a:pt x="70379" y="57274"/>
                  </a:lnTo>
                  <a:cubicBezTo>
                    <a:pt x="75440" y="57274"/>
                    <a:pt x="77970" y="57274"/>
                    <a:pt x="77970" y="52213"/>
                  </a:cubicBezTo>
                  <a:cubicBezTo>
                    <a:pt x="77970" y="49430"/>
                    <a:pt x="75440" y="49430"/>
                    <a:pt x="70885" y="49430"/>
                  </a:cubicBezTo>
                  <a:lnTo>
                    <a:pt x="48616" y="49430"/>
                  </a:lnTo>
                  <a:cubicBezTo>
                    <a:pt x="57726" y="13497"/>
                    <a:pt x="58991" y="8435"/>
                    <a:pt x="58991" y="6917"/>
                  </a:cubicBezTo>
                  <a:cubicBezTo>
                    <a:pt x="58991" y="2615"/>
                    <a:pt x="55955" y="85"/>
                    <a:pt x="51653" y="85"/>
                  </a:cubicBezTo>
                  <a:cubicBezTo>
                    <a:pt x="50894" y="85"/>
                    <a:pt x="43808" y="338"/>
                    <a:pt x="41531" y="9195"/>
                  </a:cubicBezTo>
                  <a:lnTo>
                    <a:pt x="31662" y="49430"/>
                  </a:lnTo>
                  <a:lnTo>
                    <a:pt x="7875" y="49430"/>
                  </a:lnTo>
                  <a:cubicBezTo>
                    <a:pt x="2814" y="49430"/>
                    <a:pt x="283" y="49430"/>
                    <a:pt x="283" y="54238"/>
                  </a:cubicBezTo>
                  <a:cubicBezTo>
                    <a:pt x="283" y="57274"/>
                    <a:pt x="2308" y="57274"/>
                    <a:pt x="7369" y="57274"/>
                  </a:cubicBezTo>
                  <a:lnTo>
                    <a:pt x="29637" y="57274"/>
                  </a:lnTo>
                  <a:cubicBezTo>
                    <a:pt x="11418" y="129141"/>
                    <a:pt x="10405" y="133443"/>
                    <a:pt x="10405" y="137998"/>
                  </a:cubicBezTo>
                  <a:cubicBezTo>
                    <a:pt x="10405" y="151662"/>
                    <a:pt x="20021" y="161278"/>
                    <a:pt x="33686" y="161278"/>
                  </a:cubicBezTo>
                  <a:cubicBezTo>
                    <a:pt x="59497" y="161278"/>
                    <a:pt x="73921" y="124333"/>
                    <a:pt x="73921" y="122308"/>
                  </a:cubicBezTo>
                  <a:cubicBezTo>
                    <a:pt x="73921" y="119778"/>
                    <a:pt x="71897" y="119778"/>
                    <a:pt x="70885" y="119778"/>
                  </a:cubicBezTo>
                  <a:cubicBezTo>
                    <a:pt x="68607" y="119778"/>
                    <a:pt x="68354" y="120537"/>
                    <a:pt x="67089" y="123321"/>
                  </a:cubicBezTo>
                  <a:cubicBezTo>
                    <a:pt x="56208" y="149638"/>
                    <a:pt x="42796" y="155711"/>
                    <a:pt x="34192" y="155711"/>
                  </a:cubicBezTo>
                  <a:cubicBezTo>
                    <a:pt x="28878" y="155711"/>
                    <a:pt x="26348" y="152422"/>
                    <a:pt x="26348" y="144071"/>
                  </a:cubicBezTo>
                  <a:cubicBezTo>
                    <a:pt x="26348" y="137998"/>
                    <a:pt x="26854" y="136226"/>
                    <a:pt x="27866" y="131924"/>
                  </a:cubicBezTo>
                  <a:lnTo>
                    <a:pt x="46592" y="57274"/>
                  </a:lnTo>
                  <a:close/>
                </a:path>
              </a:pathLst>
            </a:custGeom>
            <a:solidFill>
              <a:srgbClr val="000000"/>
            </a:solidFill>
            <a:ln w="25400" cap="flat">
              <a:noFill/>
              <a:prstDash val="solid"/>
              <a:miter/>
            </a:ln>
          </p:spPr>
          <p:txBody>
            <a:bodyPr rtlCol="0" anchor="ctr"/>
            <a:lstStyle/>
            <a:p>
              <a:endParaRPr lang="en-CN"/>
            </a:p>
          </p:txBody>
        </p:sp>
        <p:sp>
          <p:nvSpPr>
            <p:cNvPr id="18477" name="Freeform 18476">
              <a:extLst>
                <a:ext uri="{FF2B5EF4-FFF2-40B4-BE49-F238E27FC236}">
                  <a16:creationId xmlns:a16="http://schemas.microsoft.com/office/drawing/2014/main" id="{D9EF3639-FF80-3EF5-A5D4-1A5589CFB985}"/>
                </a:ext>
              </a:extLst>
            </p:cNvPr>
            <p:cNvSpPr/>
            <p:nvPr>
              <p:custDataLst>
                <p:tags r:id="rId33"/>
              </p:custDataLst>
            </p:nvPr>
          </p:nvSpPr>
          <p:spPr>
            <a:xfrm>
              <a:off x="9843437" y="4504298"/>
              <a:ext cx="58707" cy="253051"/>
            </a:xfrm>
            <a:custGeom>
              <a:avLst/>
              <a:gdLst>
                <a:gd name="connsiteX0" fmla="*/ 58995 w 58707"/>
                <a:gd name="connsiteY0" fmla="*/ 126610 h 253051"/>
                <a:gd name="connsiteX1" fmla="*/ 42293 w 58707"/>
                <a:gd name="connsiteY1" fmla="*/ 47658 h 253051"/>
                <a:gd name="connsiteX2" fmla="*/ 2817 w 58707"/>
                <a:gd name="connsiteY2" fmla="*/ 85 h 253051"/>
                <a:gd name="connsiteX3" fmla="*/ 287 w 58707"/>
                <a:gd name="connsiteY3" fmla="*/ 2615 h 253051"/>
                <a:gd name="connsiteX4" fmla="*/ 5095 w 58707"/>
                <a:gd name="connsiteY4" fmla="*/ 8435 h 253051"/>
                <a:gd name="connsiteX5" fmla="*/ 44318 w 58707"/>
                <a:gd name="connsiteY5" fmla="*/ 126610 h 253051"/>
                <a:gd name="connsiteX6" fmla="*/ 3577 w 58707"/>
                <a:gd name="connsiteY6" fmla="*/ 246304 h 253051"/>
                <a:gd name="connsiteX7" fmla="*/ 287 w 58707"/>
                <a:gd name="connsiteY7" fmla="*/ 250605 h 253051"/>
                <a:gd name="connsiteX8" fmla="*/ 2817 w 58707"/>
                <a:gd name="connsiteY8" fmla="*/ 253136 h 253051"/>
                <a:gd name="connsiteX9" fmla="*/ 43053 w 58707"/>
                <a:gd name="connsiteY9" fmla="*/ 203791 h 253051"/>
                <a:gd name="connsiteX10" fmla="*/ 58995 w 58707"/>
                <a:gd name="connsiteY10" fmla="*/ 12661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95" y="126610"/>
                  </a:moveTo>
                  <a:cubicBezTo>
                    <a:pt x="58995" y="106872"/>
                    <a:pt x="56211" y="76253"/>
                    <a:pt x="42293" y="47658"/>
                  </a:cubicBezTo>
                  <a:cubicBezTo>
                    <a:pt x="27110" y="16533"/>
                    <a:pt x="5348" y="85"/>
                    <a:pt x="2817" y="85"/>
                  </a:cubicBezTo>
                  <a:cubicBezTo>
                    <a:pt x="1299" y="85"/>
                    <a:pt x="287" y="1097"/>
                    <a:pt x="287" y="2615"/>
                  </a:cubicBezTo>
                  <a:cubicBezTo>
                    <a:pt x="287" y="3374"/>
                    <a:pt x="287" y="3881"/>
                    <a:pt x="5095" y="8435"/>
                  </a:cubicBezTo>
                  <a:cubicBezTo>
                    <a:pt x="29894" y="33488"/>
                    <a:pt x="44318" y="73723"/>
                    <a:pt x="44318" y="126610"/>
                  </a:cubicBezTo>
                  <a:cubicBezTo>
                    <a:pt x="44318" y="169882"/>
                    <a:pt x="34955" y="214419"/>
                    <a:pt x="3577" y="246304"/>
                  </a:cubicBezTo>
                  <a:cubicBezTo>
                    <a:pt x="287" y="249340"/>
                    <a:pt x="287" y="249846"/>
                    <a:pt x="287" y="250605"/>
                  </a:cubicBezTo>
                  <a:cubicBezTo>
                    <a:pt x="287" y="252124"/>
                    <a:pt x="1299" y="253136"/>
                    <a:pt x="2817" y="253136"/>
                  </a:cubicBezTo>
                  <a:cubicBezTo>
                    <a:pt x="5348" y="253136"/>
                    <a:pt x="28123" y="235928"/>
                    <a:pt x="43053" y="203791"/>
                  </a:cubicBezTo>
                  <a:cubicBezTo>
                    <a:pt x="55958" y="175955"/>
                    <a:pt x="58995" y="147867"/>
                    <a:pt x="58995" y="126610"/>
                  </a:cubicBezTo>
                  <a:close/>
                </a:path>
              </a:pathLst>
            </a:custGeom>
            <a:solidFill>
              <a:srgbClr val="000000"/>
            </a:solidFill>
            <a:ln w="25400" cap="flat">
              <a:noFill/>
              <a:prstDash val="solid"/>
              <a:miter/>
            </a:ln>
          </p:spPr>
          <p:txBody>
            <a:bodyPr rtlCol="0" anchor="ctr"/>
            <a:lstStyle/>
            <a:p>
              <a:endParaRPr lang="en-CN"/>
            </a:p>
          </p:txBody>
        </p:sp>
        <p:sp>
          <p:nvSpPr>
            <p:cNvPr id="18478" name="Freeform 18477">
              <a:extLst>
                <a:ext uri="{FF2B5EF4-FFF2-40B4-BE49-F238E27FC236}">
                  <a16:creationId xmlns:a16="http://schemas.microsoft.com/office/drawing/2014/main" id="{8B81E140-833C-ECA9-E12F-70568D966C58}"/>
                </a:ext>
              </a:extLst>
            </p:cNvPr>
            <p:cNvSpPr/>
            <p:nvPr>
              <p:custDataLst>
                <p:tags r:id="rId34"/>
              </p:custDataLst>
            </p:nvPr>
          </p:nvSpPr>
          <p:spPr>
            <a:xfrm>
              <a:off x="10078004" y="4344888"/>
              <a:ext cx="120452" cy="178400"/>
            </a:xfrm>
            <a:custGeom>
              <a:avLst/>
              <a:gdLst>
                <a:gd name="connsiteX0" fmla="*/ 120749 w 120452"/>
                <a:gd name="connsiteY0" fmla="*/ 2862 h 178400"/>
                <a:gd name="connsiteX1" fmla="*/ 117459 w 120452"/>
                <a:gd name="connsiteY1" fmla="*/ 78 h 178400"/>
                <a:gd name="connsiteX2" fmla="*/ 85322 w 120452"/>
                <a:gd name="connsiteY2" fmla="*/ 2862 h 178400"/>
                <a:gd name="connsiteX3" fmla="*/ 81779 w 120452"/>
                <a:gd name="connsiteY3" fmla="*/ 7670 h 178400"/>
                <a:gd name="connsiteX4" fmla="*/ 87852 w 120452"/>
                <a:gd name="connsiteY4" fmla="*/ 10706 h 178400"/>
                <a:gd name="connsiteX5" fmla="*/ 100505 w 120452"/>
                <a:gd name="connsiteY5" fmla="*/ 15008 h 178400"/>
                <a:gd name="connsiteX6" fmla="*/ 99745 w 120452"/>
                <a:gd name="connsiteY6" fmla="*/ 20069 h 178400"/>
                <a:gd name="connsiteX7" fmla="*/ 84562 w 120452"/>
                <a:gd name="connsiteY7" fmla="*/ 80042 h 178400"/>
                <a:gd name="connsiteX8" fmla="*/ 61282 w 120452"/>
                <a:gd name="connsiteY8" fmla="*/ 63847 h 178400"/>
                <a:gd name="connsiteX9" fmla="*/ 296 w 120452"/>
                <a:gd name="connsiteY9" fmla="*/ 137991 h 178400"/>
                <a:gd name="connsiteX10" fmla="*/ 33952 w 120452"/>
                <a:gd name="connsiteY10" fmla="*/ 178479 h 178400"/>
                <a:gd name="connsiteX11" fmla="*/ 66849 w 120452"/>
                <a:gd name="connsiteY11" fmla="*/ 159500 h 178400"/>
                <a:gd name="connsiteX12" fmla="*/ 89876 w 120452"/>
                <a:gd name="connsiteY12" fmla="*/ 178479 h 178400"/>
                <a:gd name="connsiteX13" fmla="*/ 108602 w 120452"/>
                <a:gd name="connsiteY13" fmla="*/ 164561 h 178400"/>
                <a:gd name="connsiteX14" fmla="*/ 116194 w 120452"/>
                <a:gd name="connsiteY14" fmla="*/ 139509 h 178400"/>
                <a:gd name="connsiteX15" fmla="*/ 113157 w 120452"/>
                <a:gd name="connsiteY15" fmla="*/ 136979 h 178400"/>
                <a:gd name="connsiteX16" fmla="*/ 109614 w 120452"/>
                <a:gd name="connsiteY16" fmla="*/ 141534 h 178400"/>
                <a:gd name="connsiteX17" fmla="*/ 90383 w 120452"/>
                <a:gd name="connsiteY17" fmla="*/ 172912 h 178400"/>
                <a:gd name="connsiteX18" fmla="*/ 82791 w 120452"/>
                <a:gd name="connsiteY18" fmla="*/ 161272 h 178400"/>
                <a:gd name="connsiteX19" fmla="*/ 84309 w 120452"/>
                <a:gd name="connsiteY19" fmla="*/ 149125 h 178400"/>
                <a:gd name="connsiteX20" fmla="*/ 120749 w 120452"/>
                <a:gd name="connsiteY20" fmla="*/ 2862 h 178400"/>
                <a:gd name="connsiteX21" fmla="*/ 68114 w 120452"/>
                <a:gd name="connsiteY21" fmla="*/ 145582 h 178400"/>
                <a:gd name="connsiteX22" fmla="*/ 63053 w 120452"/>
                <a:gd name="connsiteY22" fmla="*/ 154945 h 178400"/>
                <a:gd name="connsiteX23" fmla="*/ 34458 w 120452"/>
                <a:gd name="connsiteY23" fmla="*/ 172912 h 178400"/>
                <a:gd name="connsiteX24" fmla="*/ 18263 w 120452"/>
                <a:gd name="connsiteY24" fmla="*/ 149125 h 178400"/>
                <a:gd name="connsiteX25" fmla="*/ 32181 w 120452"/>
                <a:gd name="connsiteY25" fmla="*/ 93707 h 178400"/>
                <a:gd name="connsiteX26" fmla="*/ 61535 w 120452"/>
                <a:gd name="connsiteY26" fmla="*/ 69414 h 178400"/>
                <a:gd name="connsiteX27" fmla="*/ 81526 w 120452"/>
                <a:gd name="connsiteY27" fmla="*/ 91682 h 178400"/>
                <a:gd name="connsiteX28" fmla="*/ 80767 w 120452"/>
                <a:gd name="connsiteY28" fmla="*/ 95984 h 178400"/>
                <a:gd name="connsiteX29" fmla="*/ 68114 w 120452"/>
                <a:gd name="connsiteY29" fmla="*/ 145582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0452" h="178400">
                  <a:moveTo>
                    <a:pt x="120749" y="2862"/>
                  </a:moveTo>
                  <a:cubicBezTo>
                    <a:pt x="120749" y="2608"/>
                    <a:pt x="120749" y="78"/>
                    <a:pt x="117459" y="78"/>
                  </a:cubicBezTo>
                  <a:cubicBezTo>
                    <a:pt x="113663" y="78"/>
                    <a:pt x="89623" y="2355"/>
                    <a:pt x="85322" y="2862"/>
                  </a:cubicBezTo>
                  <a:cubicBezTo>
                    <a:pt x="83297" y="3115"/>
                    <a:pt x="81779" y="4380"/>
                    <a:pt x="81779" y="7670"/>
                  </a:cubicBezTo>
                  <a:cubicBezTo>
                    <a:pt x="81779" y="10706"/>
                    <a:pt x="84056" y="10706"/>
                    <a:pt x="87852" y="10706"/>
                  </a:cubicBezTo>
                  <a:cubicBezTo>
                    <a:pt x="99998" y="10706"/>
                    <a:pt x="100505" y="12477"/>
                    <a:pt x="100505" y="15008"/>
                  </a:cubicBezTo>
                  <a:lnTo>
                    <a:pt x="99745" y="20069"/>
                  </a:lnTo>
                  <a:lnTo>
                    <a:pt x="84562" y="80042"/>
                  </a:lnTo>
                  <a:cubicBezTo>
                    <a:pt x="80007" y="70679"/>
                    <a:pt x="72669" y="63847"/>
                    <a:pt x="61282" y="63847"/>
                  </a:cubicBezTo>
                  <a:cubicBezTo>
                    <a:pt x="31675" y="63847"/>
                    <a:pt x="296" y="101045"/>
                    <a:pt x="296" y="137991"/>
                  </a:cubicBezTo>
                  <a:cubicBezTo>
                    <a:pt x="296" y="161778"/>
                    <a:pt x="14214" y="178479"/>
                    <a:pt x="33952" y="178479"/>
                  </a:cubicBezTo>
                  <a:cubicBezTo>
                    <a:pt x="39013" y="178479"/>
                    <a:pt x="51666" y="177467"/>
                    <a:pt x="66849" y="159500"/>
                  </a:cubicBezTo>
                  <a:cubicBezTo>
                    <a:pt x="68873" y="170128"/>
                    <a:pt x="77730" y="178479"/>
                    <a:pt x="89876" y="178479"/>
                  </a:cubicBezTo>
                  <a:cubicBezTo>
                    <a:pt x="98733" y="178479"/>
                    <a:pt x="104553" y="172659"/>
                    <a:pt x="108602" y="164561"/>
                  </a:cubicBezTo>
                  <a:cubicBezTo>
                    <a:pt x="112904" y="155451"/>
                    <a:pt x="116194" y="140015"/>
                    <a:pt x="116194" y="139509"/>
                  </a:cubicBezTo>
                  <a:cubicBezTo>
                    <a:pt x="116194" y="136979"/>
                    <a:pt x="113916" y="136979"/>
                    <a:pt x="113157" y="136979"/>
                  </a:cubicBezTo>
                  <a:cubicBezTo>
                    <a:pt x="110627" y="136979"/>
                    <a:pt x="110374" y="137991"/>
                    <a:pt x="109614" y="141534"/>
                  </a:cubicBezTo>
                  <a:cubicBezTo>
                    <a:pt x="105313" y="157982"/>
                    <a:pt x="100758" y="172912"/>
                    <a:pt x="90383" y="172912"/>
                  </a:cubicBezTo>
                  <a:cubicBezTo>
                    <a:pt x="83550" y="172912"/>
                    <a:pt x="82791" y="166333"/>
                    <a:pt x="82791" y="161272"/>
                  </a:cubicBezTo>
                  <a:cubicBezTo>
                    <a:pt x="82791" y="155198"/>
                    <a:pt x="83297" y="153427"/>
                    <a:pt x="84309" y="149125"/>
                  </a:cubicBezTo>
                  <a:lnTo>
                    <a:pt x="120749" y="2862"/>
                  </a:lnTo>
                  <a:close/>
                  <a:moveTo>
                    <a:pt x="68114" y="145582"/>
                  </a:moveTo>
                  <a:cubicBezTo>
                    <a:pt x="66849" y="150137"/>
                    <a:pt x="66849" y="150643"/>
                    <a:pt x="63053" y="154945"/>
                  </a:cubicBezTo>
                  <a:cubicBezTo>
                    <a:pt x="51919" y="168863"/>
                    <a:pt x="41544" y="172912"/>
                    <a:pt x="34458" y="172912"/>
                  </a:cubicBezTo>
                  <a:cubicBezTo>
                    <a:pt x="21806" y="172912"/>
                    <a:pt x="18263" y="158994"/>
                    <a:pt x="18263" y="149125"/>
                  </a:cubicBezTo>
                  <a:cubicBezTo>
                    <a:pt x="18263" y="136473"/>
                    <a:pt x="26361" y="105347"/>
                    <a:pt x="32181" y="93707"/>
                  </a:cubicBezTo>
                  <a:cubicBezTo>
                    <a:pt x="40025" y="78777"/>
                    <a:pt x="51413" y="69414"/>
                    <a:pt x="61535" y="69414"/>
                  </a:cubicBezTo>
                  <a:cubicBezTo>
                    <a:pt x="77983" y="69414"/>
                    <a:pt x="81526" y="90164"/>
                    <a:pt x="81526" y="91682"/>
                  </a:cubicBezTo>
                  <a:cubicBezTo>
                    <a:pt x="81526" y="93201"/>
                    <a:pt x="81020" y="94719"/>
                    <a:pt x="80767" y="95984"/>
                  </a:cubicBezTo>
                  <a:lnTo>
                    <a:pt x="68114" y="145582"/>
                  </a:lnTo>
                  <a:close/>
                </a:path>
              </a:pathLst>
            </a:custGeom>
            <a:solidFill>
              <a:srgbClr val="000000"/>
            </a:solidFill>
            <a:ln w="25400" cap="flat">
              <a:noFill/>
              <a:prstDash val="solid"/>
              <a:miter/>
            </a:ln>
          </p:spPr>
          <p:txBody>
            <a:bodyPr rtlCol="0" anchor="ctr"/>
            <a:lstStyle/>
            <a:p>
              <a:endParaRPr lang="en-CN"/>
            </a:p>
          </p:txBody>
        </p:sp>
        <p:sp>
          <p:nvSpPr>
            <p:cNvPr id="18479" name="Freeform 18478">
              <a:extLst>
                <a:ext uri="{FF2B5EF4-FFF2-40B4-BE49-F238E27FC236}">
                  <a16:creationId xmlns:a16="http://schemas.microsoft.com/office/drawing/2014/main" id="{30F8F620-7A5B-7958-1449-CC4EB8B0366F}"/>
                </a:ext>
              </a:extLst>
            </p:cNvPr>
            <p:cNvSpPr/>
            <p:nvPr>
              <p:custDataLst>
                <p:tags r:id="rId35"/>
              </p:custDataLst>
            </p:nvPr>
          </p:nvSpPr>
          <p:spPr>
            <a:xfrm>
              <a:off x="10206930" y="4408657"/>
              <a:ext cx="126019" cy="114632"/>
            </a:xfrm>
            <a:custGeom>
              <a:avLst/>
              <a:gdLst>
                <a:gd name="connsiteX0" fmla="*/ 77482 w 126019"/>
                <a:gd name="connsiteY0" fmla="*/ 35505 h 114632"/>
                <a:gd name="connsiteX1" fmla="*/ 102534 w 126019"/>
                <a:gd name="connsiteY1" fmla="*/ 5645 h 114632"/>
                <a:gd name="connsiteX2" fmla="*/ 115187 w 126019"/>
                <a:gd name="connsiteY2" fmla="*/ 8935 h 114632"/>
                <a:gd name="connsiteX3" fmla="*/ 103040 w 126019"/>
                <a:gd name="connsiteY3" fmla="*/ 22600 h 114632"/>
                <a:gd name="connsiteX4" fmla="*/ 112656 w 126019"/>
                <a:gd name="connsiteY4" fmla="*/ 31456 h 114632"/>
                <a:gd name="connsiteX5" fmla="*/ 126321 w 126019"/>
                <a:gd name="connsiteY5" fmla="*/ 16779 h 114632"/>
                <a:gd name="connsiteX6" fmla="*/ 102787 w 126019"/>
                <a:gd name="connsiteY6" fmla="*/ 78 h 114632"/>
                <a:gd name="connsiteX7" fmla="*/ 76217 w 126019"/>
                <a:gd name="connsiteY7" fmla="*/ 19310 h 114632"/>
                <a:gd name="connsiteX8" fmla="*/ 48887 w 126019"/>
                <a:gd name="connsiteY8" fmla="*/ 78 h 114632"/>
                <a:gd name="connsiteX9" fmla="*/ 8146 w 126019"/>
                <a:gd name="connsiteY9" fmla="*/ 39048 h 114632"/>
                <a:gd name="connsiteX10" fmla="*/ 11183 w 126019"/>
                <a:gd name="connsiteY10" fmla="*/ 41578 h 114632"/>
                <a:gd name="connsiteX11" fmla="*/ 14472 w 126019"/>
                <a:gd name="connsiteY11" fmla="*/ 38795 h 114632"/>
                <a:gd name="connsiteX12" fmla="*/ 48381 w 126019"/>
                <a:gd name="connsiteY12" fmla="*/ 5645 h 114632"/>
                <a:gd name="connsiteX13" fmla="*/ 62046 w 126019"/>
                <a:gd name="connsiteY13" fmla="*/ 22600 h 114632"/>
                <a:gd name="connsiteX14" fmla="*/ 48381 w 126019"/>
                <a:gd name="connsiteY14" fmla="*/ 82826 h 114632"/>
                <a:gd name="connsiteX15" fmla="*/ 24341 w 126019"/>
                <a:gd name="connsiteY15" fmla="*/ 109143 h 114632"/>
                <a:gd name="connsiteX16" fmla="*/ 11689 w 126019"/>
                <a:gd name="connsiteY16" fmla="*/ 105853 h 114632"/>
                <a:gd name="connsiteX17" fmla="*/ 23582 w 126019"/>
                <a:gd name="connsiteY17" fmla="*/ 92189 h 114632"/>
                <a:gd name="connsiteX18" fmla="*/ 14219 w 126019"/>
                <a:gd name="connsiteY18" fmla="*/ 83332 h 114632"/>
                <a:gd name="connsiteX19" fmla="*/ 302 w 126019"/>
                <a:gd name="connsiteY19" fmla="*/ 98009 h 114632"/>
                <a:gd name="connsiteX20" fmla="*/ 24088 w 126019"/>
                <a:gd name="connsiteY20" fmla="*/ 114710 h 114632"/>
                <a:gd name="connsiteX21" fmla="*/ 50659 w 126019"/>
                <a:gd name="connsiteY21" fmla="*/ 95478 h 114632"/>
                <a:gd name="connsiteX22" fmla="*/ 77988 w 126019"/>
                <a:gd name="connsiteY22" fmla="*/ 114710 h 114632"/>
                <a:gd name="connsiteX23" fmla="*/ 118476 w 126019"/>
                <a:gd name="connsiteY23" fmla="*/ 75740 h 114632"/>
                <a:gd name="connsiteX24" fmla="*/ 115440 w 126019"/>
                <a:gd name="connsiteY24" fmla="*/ 73210 h 114632"/>
                <a:gd name="connsiteX25" fmla="*/ 112150 w 126019"/>
                <a:gd name="connsiteY25" fmla="*/ 75993 h 114632"/>
                <a:gd name="connsiteX26" fmla="*/ 78494 w 126019"/>
                <a:gd name="connsiteY26" fmla="*/ 109143 h 114632"/>
                <a:gd name="connsiteX27" fmla="*/ 64577 w 126019"/>
                <a:gd name="connsiteY27" fmla="*/ 92442 h 114632"/>
                <a:gd name="connsiteX28" fmla="*/ 68878 w 126019"/>
                <a:gd name="connsiteY28" fmla="*/ 70173 h 114632"/>
                <a:gd name="connsiteX29" fmla="*/ 77482 w 126019"/>
                <a:gd name="connsiteY29" fmla="*/ 35505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6019" h="114632">
                  <a:moveTo>
                    <a:pt x="77482" y="35505"/>
                  </a:moveTo>
                  <a:cubicBezTo>
                    <a:pt x="79000" y="28926"/>
                    <a:pt x="84821" y="5645"/>
                    <a:pt x="102534" y="5645"/>
                  </a:cubicBezTo>
                  <a:cubicBezTo>
                    <a:pt x="103799" y="5645"/>
                    <a:pt x="109873" y="5645"/>
                    <a:pt x="115187" y="8935"/>
                  </a:cubicBezTo>
                  <a:cubicBezTo>
                    <a:pt x="108101" y="10200"/>
                    <a:pt x="103040" y="16526"/>
                    <a:pt x="103040" y="22600"/>
                  </a:cubicBezTo>
                  <a:cubicBezTo>
                    <a:pt x="103040" y="26648"/>
                    <a:pt x="105824" y="31456"/>
                    <a:pt x="112656" y="31456"/>
                  </a:cubicBezTo>
                  <a:cubicBezTo>
                    <a:pt x="118223" y="31456"/>
                    <a:pt x="126321" y="26901"/>
                    <a:pt x="126321" y="16779"/>
                  </a:cubicBezTo>
                  <a:cubicBezTo>
                    <a:pt x="126321" y="3621"/>
                    <a:pt x="111391" y="78"/>
                    <a:pt x="102787" y="78"/>
                  </a:cubicBezTo>
                  <a:cubicBezTo>
                    <a:pt x="88110" y="78"/>
                    <a:pt x="79253" y="13490"/>
                    <a:pt x="76217" y="19310"/>
                  </a:cubicBezTo>
                  <a:cubicBezTo>
                    <a:pt x="69891" y="2608"/>
                    <a:pt x="56226" y="78"/>
                    <a:pt x="48887" y="78"/>
                  </a:cubicBezTo>
                  <a:cubicBezTo>
                    <a:pt x="22570" y="78"/>
                    <a:pt x="8146" y="32722"/>
                    <a:pt x="8146" y="39048"/>
                  </a:cubicBezTo>
                  <a:cubicBezTo>
                    <a:pt x="8146" y="41578"/>
                    <a:pt x="10677" y="41578"/>
                    <a:pt x="11183" y="41578"/>
                  </a:cubicBezTo>
                  <a:cubicBezTo>
                    <a:pt x="13207" y="41578"/>
                    <a:pt x="13966" y="41072"/>
                    <a:pt x="14472" y="38795"/>
                  </a:cubicBezTo>
                  <a:cubicBezTo>
                    <a:pt x="23076" y="11971"/>
                    <a:pt x="39778" y="5645"/>
                    <a:pt x="48381" y="5645"/>
                  </a:cubicBezTo>
                  <a:cubicBezTo>
                    <a:pt x="53189" y="5645"/>
                    <a:pt x="62046" y="7923"/>
                    <a:pt x="62046" y="22600"/>
                  </a:cubicBezTo>
                  <a:cubicBezTo>
                    <a:pt x="62046" y="30444"/>
                    <a:pt x="57744" y="47399"/>
                    <a:pt x="48381" y="82826"/>
                  </a:cubicBezTo>
                  <a:cubicBezTo>
                    <a:pt x="44332" y="98515"/>
                    <a:pt x="35476" y="109143"/>
                    <a:pt x="24341" y="109143"/>
                  </a:cubicBezTo>
                  <a:cubicBezTo>
                    <a:pt x="22823" y="109143"/>
                    <a:pt x="17003" y="109143"/>
                    <a:pt x="11689" y="105853"/>
                  </a:cubicBezTo>
                  <a:cubicBezTo>
                    <a:pt x="18015" y="104588"/>
                    <a:pt x="23582" y="99274"/>
                    <a:pt x="23582" y="92189"/>
                  </a:cubicBezTo>
                  <a:cubicBezTo>
                    <a:pt x="23582" y="85356"/>
                    <a:pt x="18015" y="83332"/>
                    <a:pt x="14219" y="83332"/>
                  </a:cubicBezTo>
                  <a:cubicBezTo>
                    <a:pt x="6628" y="83332"/>
                    <a:pt x="302" y="89911"/>
                    <a:pt x="302" y="98009"/>
                  </a:cubicBezTo>
                  <a:cubicBezTo>
                    <a:pt x="302" y="109649"/>
                    <a:pt x="12954" y="114710"/>
                    <a:pt x="24088" y="114710"/>
                  </a:cubicBezTo>
                  <a:cubicBezTo>
                    <a:pt x="40790" y="114710"/>
                    <a:pt x="49900" y="96997"/>
                    <a:pt x="50659" y="95478"/>
                  </a:cubicBezTo>
                  <a:cubicBezTo>
                    <a:pt x="53695" y="104841"/>
                    <a:pt x="62805" y="114710"/>
                    <a:pt x="77988" y="114710"/>
                  </a:cubicBezTo>
                  <a:cubicBezTo>
                    <a:pt x="104052" y="114710"/>
                    <a:pt x="118476" y="82067"/>
                    <a:pt x="118476" y="75740"/>
                  </a:cubicBezTo>
                  <a:cubicBezTo>
                    <a:pt x="118476" y="73210"/>
                    <a:pt x="116199" y="73210"/>
                    <a:pt x="115440" y="73210"/>
                  </a:cubicBezTo>
                  <a:cubicBezTo>
                    <a:pt x="113162" y="73210"/>
                    <a:pt x="112656" y="74222"/>
                    <a:pt x="112150" y="75993"/>
                  </a:cubicBezTo>
                  <a:cubicBezTo>
                    <a:pt x="103799" y="103070"/>
                    <a:pt x="86592" y="109143"/>
                    <a:pt x="78494" y="109143"/>
                  </a:cubicBezTo>
                  <a:cubicBezTo>
                    <a:pt x="68625" y="109143"/>
                    <a:pt x="64577" y="101045"/>
                    <a:pt x="64577" y="92442"/>
                  </a:cubicBezTo>
                  <a:cubicBezTo>
                    <a:pt x="64577" y="86875"/>
                    <a:pt x="66095" y="81307"/>
                    <a:pt x="68878" y="70173"/>
                  </a:cubicBezTo>
                  <a:lnTo>
                    <a:pt x="77482" y="35505"/>
                  </a:lnTo>
                  <a:close/>
                </a:path>
              </a:pathLst>
            </a:custGeom>
            <a:solidFill>
              <a:srgbClr val="000000"/>
            </a:solidFill>
            <a:ln w="25400" cap="flat">
              <a:noFill/>
              <a:prstDash val="solid"/>
              <a:miter/>
            </a:ln>
          </p:spPr>
          <p:txBody>
            <a:bodyPr rtlCol="0" anchor="ctr"/>
            <a:lstStyle/>
            <a:p>
              <a:endParaRPr lang="en-CN"/>
            </a:p>
          </p:txBody>
        </p:sp>
        <p:sp>
          <p:nvSpPr>
            <p:cNvPr id="18480" name="Freeform 18479">
              <a:extLst>
                <a:ext uri="{FF2B5EF4-FFF2-40B4-BE49-F238E27FC236}">
                  <a16:creationId xmlns:a16="http://schemas.microsoft.com/office/drawing/2014/main" id="{3225AADD-B71E-B719-66C2-613BE1EBC840}"/>
                </a:ext>
              </a:extLst>
            </p:cNvPr>
            <p:cNvSpPr/>
            <p:nvPr>
              <p:custDataLst>
                <p:tags r:id="rId36"/>
              </p:custDataLst>
            </p:nvPr>
          </p:nvSpPr>
          <p:spPr>
            <a:xfrm>
              <a:off x="10354340" y="4344888"/>
              <a:ext cx="120452" cy="178400"/>
            </a:xfrm>
            <a:custGeom>
              <a:avLst/>
              <a:gdLst>
                <a:gd name="connsiteX0" fmla="*/ 120760 w 120452"/>
                <a:gd name="connsiteY0" fmla="*/ 2862 h 178400"/>
                <a:gd name="connsiteX1" fmla="*/ 117470 w 120452"/>
                <a:gd name="connsiteY1" fmla="*/ 78 h 178400"/>
                <a:gd name="connsiteX2" fmla="*/ 85332 w 120452"/>
                <a:gd name="connsiteY2" fmla="*/ 2862 h 178400"/>
                <a:gd name="connsiteX3" fmla="*/ 81790 w 120452"/>
                <a:gd name="connsiteY3" fmla="*/ 7670 h 178400"/>
                <a:gd name="connsiteX4" fmla="*/ 87863 w 120452"/>
                <a:gd name="connsiteY4" fmla="*/ 10706 h 178400"/>
                <a:gd name="connsiteX5" fmla="*/ 100515 w 120452"/>
                <a:gd name="connsiteY5" fmla="*/ 15008 h 178400"/>
                <a:gd name="connsiteX6" fmla="*/ 99756 w 120452"/>
                <a:gd name="connsiteY6" fmla="*/ 20069 h 178400"/>
                <a:gd name="connsiteX7" fmla="*/ 84573 w 120452"/>
                <a:gd name="connsiteY7" fmla="*/ 80042 h 178400"/>
                <a:gd name="connsiteX8" fmla="*/ 61293 w 120452"/>
                <a:gd name="connsiteY8" fmla="*/ 63847 h 178400"/>
                <a:gd name="connsiteX9" fmla="*/ 307 w 120452"/>
                <a:gd name="connsiteY9" fmla="*/ 137991 h 178400"/>
                <a:gd name="connsiteX10" fmla="*/ 33963 w 120452"/>
                <a:gd name="connsiteY10" fmla="*/ 178479 h 178400"/>
                <a:gd name="connsiteX11" fmla="*/ 66860 w 120452"/>
                <a:gd name="connsiteY11" fmla="*/ 159500 h 178400"/>
                <a:gd name="connsiteX12" fmla="*/ 89887 w 120452"/>
                <a:gd name="connsiteY12" fmla="*/ 178479 h 178400"/>
                <a:gd name="connsiteX13" fmla="*/ 108613 w 120452"/>
                <a:gd name="connsiteY13" fmla="*/ 164561 h 178400"/>
                <a:gd name="connsiteX14" fmla="*/ 116205 w 120452"/>
                <a:gd name="connsiteY14" fmla="*/ 139509 h 178400"/>
                <a:gd name="connsiteX15" fmla="*/ 113168 w 120452"/>
                <a:gd name="connsiteY15" fmla="*/ 136979 h 178400"/>
                <a:gd name="connsiteX16" fmla="*/ 109625 w 120452"/>
                <a:gd name="connsiteY16" fmla="*/ 141534 h 178400"/>
                <a:gd name="connsiteX17" fmla="*/ 90393 w 120452"/>
                <a:gd name="connsiteY17" fmla="*/ 172912 h 178400"/>
                <a:gd name="connsiteX18" fmla="*/ 82802 w 120452"/>
                <a:gd name="connsiteY18" fmla="*/ 161272 h 178400"/>
                <a:gd name="connsiteX19" fmla="*/ 84320 w 120452"/>
                <a:gd name="connsiteY19" fmla="*/ 149125 h 178400"/>
                <a:gd name="connsiteX20" fmla="*/ 120760 w 120452"/>
                <a:gd name="connsiteY20" fmla="*/ 2862 h 178400"/>
                <a:gd name="connsiteX21" fmla="*/ 68125 w 120452"/>
                <a:gd name="connsiteY21" fmla="*/ 145582 h 178400"/>
                <a:gd name="connsiteX22" fmla="*/ 63064 w 120452"/>
                <a:gd name="connsiteY22" fmla="*/ 154945 h 178400"/>
                <a:gd name="connsiteX23" fmla="*/ 34469 w 120452"/>
                <a:gd name="connsiteY23" fmla="*/ 172912 h 178400"/>
                <a:gd name="connsiteX24" fmla="*/ 18274 w 120452"/>
                <a:gd name="connsiteY24" fmla="*/ 149125 h 178400"/>
                <a:gd name="connsiteX25" fmla="*/ 32192 w 120452"/>
                <a:gd name="connsiteY25" fmla="*/ 93707 h 178400"/>
                <a:gd name="connsiteX26" fmla="*/ 61546 w 120452"/>
                <a:gd name="connsiteY26" fmla="*/ 69414 h 178400"/>
                <a:gd name="connsiteX27" fmla="*/ 81537 w 120452"/>
                <a:gd name="connsiteY27" fmla="*/ 91682 h 178400"/>
                <a:gd name="connsiteX28" fmla="*/ 80777 w 120452"/>
                <a:gd name="connsiteY28" fmla="*/ 95984 h 178400"/>
                <a:gd name="connsiteX29" fmla="*/ 68125 w 120452"/>
                <a:gd name="connsiteY29" fmla="*/ 145582 h 17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0452" h="178400">
                  <a:moveTo>
                    <a:pt x="120760" y="2862"/>
                  </a:moveTo>
                  <a:cubicBezTo>
                    <a:pt x="120760" y="2608"/>
                    <a:pt x="120760" y="78"/>
                    <a:pt x="117470" y="78"/>
                  </a:cubicBezTo>
                  <a:cubicBezTo>
                    <a:pt x="113674" y="78"/>
                    <a:pt x="89634" y="2355"/>
                    <a:pt x="85332" y="2862"/>
                  </a:cubicBezTo>
                  <a:cubicBezTo>
                    <a:pt x="83308" y="3115"/>
                    <a:pt x="81790" y="4380"/>
                    <a:pt x="81790" y="7670"/>
                  </a:cubicBezTo>
                  <a:cubicBezTo>
                    <a:pt x="81790" y="10706"/>
                    <a:pt x="84067" y="10706"/>
                    <a:pt x="87863" y="10706"/>
                  </a:cubicBezTo>
                  <a:cubicBezTo>
                    <a:pt x="100009" y="10706"/>
                    <a:pt x="100515" y="12477"/>
                    <a:pt x="100515" y="15008"/>
                  </a:cubicBezTo>
                  <a:lnTo>
                    <a:pt x="99756" y="20069"/>
                  </a:lnTo>
                  <a:lnTo>
                    <a:pt x="84573" y="80042"/>
                  </a:lnTo>
                  <a:cubicBezTo>
                    <a:pt x="80018" y="70679"/>
                    <a:pt x="72680" y="63847"/>
                    <a:pt x="61293" y="63847"/>
                  </a:cubicBezTo>
                  <a:cubicBezTo>
                    <a:pt x="31686" y="63847"/>
                    <a:pt x="307" y="101045"/>
                    <a:pt x="307" y="137991"/>
                  </a:cubicBezTo>
                  <a:cubicBezTo>
                    <a:pt x="307" y="161778"/>
                    <a:pt x="14225" y="178479"/>
                    <a:pt x="33963" y="178479"/>
                  </a:cubicBezTo>
                  <a:cubicBezTo>
                    <a:pt x="39024" y="178479"/>
                    <a:pt x="51677" y="177467"/>
                    <a:pt x="66860" y="159500"/>
                  </a:cubicBezTo>
                  <a:cubicBezTo>
                    <a:pt x="68884" y="170128"/>
                    <a:pt x="77741" y="178479"/>
                    <a:pt x="89887" y="178479"/>
                  </a:cubicBezTo>
                  <a:cubicBezTo>
                    <a:pt x="98744" y="178479"/>
                    <a:pt x="104564" y="172659"/>
                    <a:pt x="108613" y="164561"/>
                  </a:cubicBezTo>
                  <a:cubicBezTo>
                    <a:pt x="112915" y="155451"/>
                    <a:pt x="116205" y="140015"/>
                    <a:pt x="116205" y="139509"/>
                  </a:cubicBezTo>
                  <a:cubicBezTo>
                    <a:pt x="116205" y="136979"/>
                    <a:pt x="113927" y="136979"/>
                    <a:pt x="113168" y="136979"/>
                  </a:cubicBezTo>
                  <a:cubicBezTo>
                    <a:pt x="110638" y="136979"/>
                    <a:pt x="110384" y="137991"/>
                    <a:pt x="109625" y="141534"/>
                  </a:cubicBezTo>
                  <a:cubicBezTo>
                    <a:pt x="105323" y="157982"/>
                    <a:pt x="100769" y="172912"/>
                    <a:pt x="90393" y="172912"/>
                  </a:cubicBezTo>
                  <a:cubicBezTo>
                    <a:pt x="83561" y="172912"/>
                    <a:pt x="82802" y="166333"/>
                    <a:pt x="82802" y="161272"/>
                  </a:cubicBezTo>
                  <a:cubicBezTo>
                    <a:pt x="82802" y="155198"/>
                    <a:pt x="83308" y="153427"/>
                    <a:pt x="84320" y="149125"/>
                  </a:cubicBezTo>
                  <a:lnTo>
                    <a:pt x="120760" y="2862"/>
                  </a:lnTo>
                  <a:close/>
                  <a:moveTo>
                    <a:pt x="68125" y="145582"/>
                  </a:moveTo>
                  <a:cubicBezTo>
                    <a:pt x="66860" y="150137"/>
                    <a:pt x="66860" y="150643"/>
                    <a:pt x="63064" y="154945"/>
                  </a:cubicBezTo>
                  <a:cubicBezTo>
                    <a:pt x="51930" y="168863"/>
                    <a:pt x="41555" y="172912"/>
                    <a:pt x="34469" y="172912"/>
                  </a:cubicBezTo>
                  <a:cubicBezTo>
                    <a:pt x="21817" y="172912"/>
                    <a:pt x="18274" y="158994"/>
                    <a:pt x="18274" y="149125"/>
                  </a:cubicBezTo>
                  <a:cubicBezTo>
                    <a:pt x="18274" y="136473"/>
                    <a:pt x="26372" y="105347"/>
                    <a:pt x="32192" y="93707"/>
                  </a:cubicBezTo>
                  <a:cubicBezTo>
                    <a:pt x="40036" y="78777"/>
                    <a:pt x="51424" y="69414"/>
                    <a:pt x="61546" y="69414"/>
                  </a:cubicBezTo>
                  <a:cubicBezTo>
                    <a:pt x="77994" y="69414"/>
                    <a:pt x="81537" y="90164"/>
                    <a:pt x="81537" y="91682"/>
                  </a:cubicBezTo>
                  <a:cubicBezTo>
                    <a:pt x="81537" y="93201"/>
                    <a:pt x="81031" y="94719"/>
                    <a:pt x="80777" y="95984"/>
                  </a:cubicBezTo>
                  <a:lnTo>
                    <a:pt x="68125" y="145582"/>
                  </a:lnTo>
                  <a:close/>
                </a:path>
              </a:pathLst>
            </a:custGeom>
            <a:solidFill>
              <a:srgbClr val="000000"/>
            </a:solidFill>
            <a:ln w="25400" cap="flat">
              <a:noFill/>
              <a:prstDash val="solid"/>
              <a:miter/>
            </a:ln>
          </p:spPr>
          <p:txBody>
            <a:bodyPr rtlCol="0" anchor="ctr"/>
            <a:lstStyle/>
            <a:p>
              <a:endParaRPr lang="en-CN"/>
            </a:p>
          </p:txBody>
        </p:sp>
        <p:sp>
          <p:nvSpPr>
            <p:cNvPr id="18481" name="Freeform 18480">
              <a:extLst>
                <a:ext uri="{FF2B5EF4-FFF2-40B4-BE49-F238E27FC236}">
                  <a16:creationId xmlns:a16="http://schemas.microsoft.com/office/drawing/2014/main" id="{3499FE40-0F84-C285-4094-ACA25EA933F0}"/>
                </a:ext>
              </a:extLst>
            </p:cNvPr>
            <p:cNvSpPr/>
            <p:nvPr>
              <p:custDataLst>
                <p:tags r:id="rId37"/>
              </p:custDataLst>
            </p:nvPr>
          </p:nvSpPr>
          <p:spPr>
            <a:xfrm>
              <a:off x="10481748" y="4362096"/>
              <a:ext cx="77686" cy="161193"/>
            </a:xfrm>
            <a:custGeom>
              <a:avLst/>
              <a:gdLst>
                <a:gd name="connsiteX0" fmla="*/ 46621 w 77686"/>
                <a:gd name="connsiteY0" fmla="*/ 57268 h 161193"/>
                <a:gd name="connsiteX1" fmla="*/ 70408 w 77686"/>
                <a:gd name="connsiteY1" fmla="*/ 57268 h 161193"/>
                <a:gd name="connsiteX2" fmla="*/ 77999 w 77686"/>
                <a:gd name="connsiteY2" fmla="*/ 52206 h 161193"/>
                <a:gd name="connsiteX3" fmla="*/ 70914 w 77686"/>
                <a:gd name="connsiteY3" fmla="*/ 49423 h 161193"/>
                <a:gd name="connsiteX4" fmla="*/ 48645 w 77686"/>
                <a:gd name="connsiteY4" fmla="*/ 49423 h 161193"/>
                <a:gd name="connsiteX5" fmla="*/ 59020 w 77686"/>
                <a:gd name="connsiteY5" fmla="*/ 6910 h 161193"/>
                <a:gd name="connsiteX6" fmla="*/ 51682 w 77686"/>
                <a:gd name="connsiteY6" fmla="*/ 78 h 161193"/>
                <a:gd name="connsiteX7" fmla="*/ 41560 w 77686"/>
                <a:gd name="connsiteY7" fmla="*/ 9188 h 161193"/>
                <a:gd name="connsiteX8" fmla="*/ 31691 w 77686"/>
                <a:gd name="connsiteY8" fmla="*/ 49423 h 161193"/>
                <a:gd name="connsiteX9" fmla="*/ 7904 w 77686"/>
                <a:gd name="connsiteY9" fmla="*/ 49423 h 161193"/>
                <a:gd name="connsiteX10" fmla="*/ 312 w 77686"/>
                <a:gd name="connsiteY10" fmla="*/ 54231 h 161193"/>
                <a:gd name="connsiteX11" fmla="*/ 7398 w 77686"/>
                <a:gd name="connsiteY11" fmla="*/ 57268 h 161193"/>
                <a:gd name="connsiteX12" fmla="*/ 29666 w 77686"/>
                <a:gd name="connsiteY12" fmla="*/ 57268 h 161193"/>
                <a:gd name="connsiteX13" fmla="*/ 10434 w 77686"/>
                <a:gd name="connsiteY13" fmla="*/ 137991 h 161193"/>
                <a:gd name="connsiteX14" fmla="*/ 33715 w 77686"/>
                <a:gd name="connsiteY14" fmla="*/ 161272 h 161193"/>
                <a:gd name="connsiteX15" fmla="*/ 73950 w 77686"/>
                <a:gd name="connsiteY15" fmla="*/ 122302 h 161193"/>
                <a:gd name="connsiteX16" fmla="*/ 70914 w 77686"/>
                <a:gd name="connsiteY16" fmla="*/ 119771 h 161193"/>
                <a:gd name="connsiteX17" fmla="*/ 67118 w 77686"/>
                <a:gd name="connsiteY17" fmla="*/ 123314 h 161193"/>
                <a:gd name="connsiteX18" fmla="*/ 34221 w 77686"/>
                <a:gd name="connsiteY18" fmla="*/ 155704 h 161193"/>
                <a:gd name="connsiteX19" fmla="*/ 26377 w 77686"/>
                <a:gd name="connsiteY19" fmla="*/ 144064 h 161193"/>
                <a:gd name="connsiteX20" fmla="*/ 27895 w 77686"/>
                <a:gd name="connsiteY20" fmla="*/ 131918 h 161193"/>
                <a:gd name="connsiteX21" fmla="*/ 46621 w 77686"/>
                <a:gd name="connsiteY21" fmla="*/ 57268 h 16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686" h="161193">
                  <a:moveTo>
                    <a:pt x="46621" y="57268"/>
                  </a:moveTo>
                  <a:lnTo>
                    <a:pt x="70408" y="57268"/>
                  </a:lnTo>
                  <a:cubicBezTo>
                    <a:pt x="75469" y="57268"/>
                    <a:pt x="77999" y="57268"/>
                    <a:pt x="77999" y="52206"/>
                  </a:cubicBezTo>
                  <a:cubicBezTo>
                    <a:pt x="77999" y="49423"/>
                    <a:pt x="75469" y="49423"/>
                    <a:pt x="70914" y="49423"/>
                  </a:cubicBezTo>
                  <a:lnTo>
                    <a:pt x="48645" y="49423"/>
                  </a:lnTo>
                  <a:cubicBezTo>
                    <a:pt x="57755" y="13490"/>
                    <a:pt x="59020" y="8429"/>
                    <a:pt x="59020" y="6910"/>
                  </a:cubicBezTo>
                  <a:cubicBezTo>
                    <a:pt x="59020" y="2608"/>
                    <a:pt x="55984" y="78"/>
                    <a:pt x="51682" y="78"/>
                  </a:cubicBezTo>
                  <a:cubicBezTo>
                    <a:pt x="50923" y="78"/>
                    <a:pt x="43837" y="331"/>
                    <a:pt x="41560" y="9188"/>
                  </a:cubicBezTo>
                  <a:lnTo>
                    <a:pt x="31691" y="49423"/>
                  </a:lnTo>
                  <a:lnTo>
                    <a:pt x="7904" y="49423"/>
                  </a:lnTo>
                  <a:cubicBezTo>
                    <a:pt x="2843" y="49423"/>
                    <a:pt x="312" y="49423"/>
                    <a:pt x="312" y="54231"/>
                  </a:cubicBezTo>
                  <a:cubicBezTo>
                    <a:pt x="312" y="57268"/>
                    <a:pt x="2337" y="57268"/>
                    <a:pt x="7398" y="57268"/>
                  </a:cubicBezTo>
                  <a:lnTo>
                    <a:pt x="29666" y="57268"/>
                  </a:lnTo>
                  <a:cubicBezTo>
                    <a:pt x="11447" y="129134"/>
                    <a:pt x="10434" y="133436"/>
                    <a:pt x="10434" y="137991"/>
                  </a:cubicBezTo>
                  <a:cubicBezTo>
                    <a:pt x="10434" y="151656"/>
                    <a:pt x="20050" y="161272"/>
                    <a:pt x="33715" y="161272"/>
                  </a:cubicBezTo>
                  <a:cubicBezTo>
                    <a:pt x="59526" y="161272"/>
                    <a:pt x="73950" y="124326"/>
                    <a:pt x="73950" y="122302"/>
                  </a:cubicBezTo>
                  <a:cubicBezTo>
                    <a:pt x="73950" y="119771"/>
                    <a:pt x="71926" y="119771"/>
                    <a:pt x="70914" y="119771"/>
                  </a:cubicBezTo>
                  <a:cubicBezTo>
                    <a:pt x="68636" y="119771"/>
                    <a:pt x="68383" y="120530"/>
                    <a:pt x="67118" y="123314"/>
                  </a:cubicBezTo>
                  <a:cubicBezTo>
                    <a:pt x="56237" y="149631"/>
                    <a:pt x="42825" y="155704"/>
                    <a:pt x="34221" y="155704"/>
                  </a:cubicBezTo>
                  <a:cubicBezTo>
                    <a:pt x="28907" y="155704"/>
                    <a:pt x="26377" y="152415"/>
                    <a:pt x="26377" y="144064"/>
                  </a:cubicBezTo>
                  <a:cubicBezTo>
                    <a:pt x="26377" y="137991"/>
                    <a:pt x="26883" y="136219"/>
                    <a:pt x="27895" y="131918"/>
                  </a:cubicBezTo>
                  <a:lnTo>
                    <a:pt x="46621" y="57268"/>
                  </a:lnTo>
                  <a:close/>
                </a:path>
              </a:pathLst>
            </a:custGeom>
            <a:solidFill>
              <a:srgbClr val="000000"/>
            </a:solidFill>
            <a:ln w="25400" cap="flat">
              <a:noFill/>
              <a:prstDash val="solid"/>
              <a:miter/>
            </a:ln>
          </p:spPr>
          <p:txBody>
            <a:bodyPr rtlCol="0" anchor="ctr"/>
            <a:lstStyle/>
            <a:p>
              <a:endParaRPr lang="en-CN"/>
            </a:p>
          </p:txBody>
        </p:sp>
        <p:sp>
          <p:nvSpPr>
            <p:cNvPr id="18482" name="Freeform 18481">
              <a:extLst>
                <a:ext uri="{FF2B5EF4-FFF2-40B4-BE49-F238E27FC236}">
                  <a16:creationId xmlns:a16="http://schemas.microsoft.com/office/drawing/2014/main" id="{6933B4C2-B6A7-3376-E4C1-41BE7268B947}"/>
                </a:ext>
              </a:extLst>
            </p:cNvPr>
            <p:cNvSpPr/>
            <p:nvPr>
              <p:custDataLst>
                <p:tags r:id="rId38"/>
              </p:custDataLst>
            </p:nvPr>
          </p:nvSpPr>
          <p:spPr>
            <a:xfrm>
              <a:off x="7318155" y="4978262"/>
              <a:ext cx="168278" cy="59213"/>
            </a:xfrm>
            <a:custGeom>
              <a:avLst/>
              <a:gdLst>
                <a:gd name="connsiteX0" fmla="*/ 159863 w 168278"/>
                <a:gd name="connsiteY0" fmla="*/ 10222 h 59213"/>
                <a:gd name="connsiteX1" fmla="*/ 168467 w 168278"/>
                <a:gd name="connsiteY1" fmla="*/ 5161 h 59213"/>
                <a:gd name="connsiteX2" fmla="*/ 160116 w 168278"/>
                <a:gd name="connsiteY2" fmla="*/ 100 h 59213"/>
                <a:gd name="connsiteX3" fmla="*/ 8538 w 168278"/>
                <a:gd name="connsiteY3" fmla="*/ 100 h 59213"/>
                <a:gd name="connsiteX4" fmla="*/ 188 w 168278"/>
                <a:gd name="connsiteY4" fmla="*/ 5161 h 59213"/>
                <a:gd name="connsiteX5" fmla="*/ 8791 w 168278"/>
                <a:gd name="connsiteY5" fmla="*/ 10222 h 59213"/>
                <a:gd name="connsiteX6" fmla="*/ 159863 w 168278"/>
                <a:gd name="connsiteY6" fmla="*/ 10222 h 59213"/>
                <a:gd name="connsiteX7" fmla="*/ 160116 w 168278"/>
                <a:gd name="connsiteY7" fmla="*/ 59314 h 59213"/>
                <a:gd name="connsiteX8" fmla="*/ 168467 w 168278"/>
                <a:gd name="connsiteY8" fmla="*/ 54253 h 59213"/>
                <a:gd name="connsiteX9" fmla="*/ 159863 w 168278"/>
                <a:gd name="connsiteY9" fmla="*/ 49192 h 59213"/>
                <a:gd name="connsiteX10" fmla="*/ 8791 w 168278"/>
                <a:gd name="connsiteY10" fmla="*/ 49192 h 59213"/>
                <a:gd name="connsiteX11" fmla="*/ 188 w 168278"/>
                <a:gd name="connsiteY11" fmla="*/ 54253 h 59213"/>
                <a:gd name="connsiteX12" fmla="*/ 8538 w 168278"/>
                <a:gd name="connsiteY12" fmla="*/ 59314 h 59213"/>
                <a:gd name="connsiteX13" fmla="*/ 160116 w 168278"/>
                <a:gd name="connsiteY13" fmla="*/ 59314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63" y="10222"/>
                  </a:moveTo>
                  <a:cubicBezTo>
                    <a:pt x="163659" y="10222"/>
                    <a:pt x="168467" y="10222"/>
                    <a:pt x="168467" y="5161"/>
                  </a:cubicBezTo>
                  <a:cubicBezTo>
                    <a:pt x="168467" y="100"/>
                    <a:pt x="163659" y="100"/>
                    <a:pt x="160116" y="100"/>
                  </a:cubicBezTo>
                  <a:lnTo>
                    <a:pt x="8538" y="100"/>
                  </a:lnTo>
                  <a:cubicBezTo>
                    <a:pt x="4996" y="100"/>
                    <a:pt x="188" y="100"/>
                    <a:pt x="188" y="5161"/>
                  </a:cubicBezTo>
                  <a:cubicBezTo>
                    <a:pt x="188" y="10222"/>
                    <a:pt x="4996" y="10222"/>
                    <a:pt x="8791" y="10222"/>
                  </a:cubicBezTo>
                  <a:lnTo>
                    <a:pt x="159863" y="10222"/>
                  </a:lnTo>
                  <a:close/>
                  <a:moveTo>
                    <a:pt x="160116" y="59314"/>
                  </a:moveTo>
                  <a:cubicBezTo>
                    <a:pt x="163659" y="59314"/>
                    <a:pt x="168467" y="59314"/>
                    <a:pt x="168467" y="54253"/>
                  </a:cubicBezTo>
                  <a:cubicBezTo>
                    <a:pt x="168467" y="49192"/>
                    <a:pt x="163659" y="49192"/>
                    <a:pt x="159863" y="49192"/>
                  </a:cubicBezTo>
                  <a:lnTo>
                    <a:pt x="8791" y="49192"/>
                  </a:lnTo>
                  <a:cubicBezTo>
                    <a:pt x="4996" y="49192"/>
                    <a:pt x="188" y="49192"/>
                    <a:pt x="188" y="54253"/>
                  </a:cubicBezTo>
                  <a:cubicBezTo>
                    <a:pt x="188" y="59314"/>
                    <a:pt x="4996" y="59314"/>
                    <a:pt x="8538" y="59314"/>
                  </a:cubicBezTo>
                  <a:lnTo>
                    <a:pt x="160116" y="59314"/>
                  </a:lnTo>
                  <a:close/>
                </a:path>
              </a:pathLst>
            </a:custGeom>
            <a:solidFill>
              <a:srgbClr val="000000"/>
            </a:solidFill>
            <a:ln w="25400" cap="flat">
              <a:noFill/>
              <a:prstDash val="solid"/>
              <a:miter/>
            </a:ln>
          </p:spPr>
          <p:txBody>
            <a:bodyPr rtlCol="0" anchor="ctr"/>
            <a:lstStyle/>
            <a:p>
              <a:endParaRPr lang="en-CN"/>
            </a:p>
          </p:txBody>
        </p:sp>
        <p:sp>
          <p:nvSpPr>
            <p:cNvPr id="18483" name="Freeform 18482">
              <a:extLst>
                <a:ext uri="{FF2B5EF4-FFF2-40B4-BE49-F238E27FC236}">
                  <a16:creationId xmlns:a16="http://schemas.microsoft.com/office/drawing/2014/main" id="{0D3D8004-9860-1BD1-E229-9742C37A3300}"/>
                </a:ext>
              </a:extLst>
            </p:cNvPr>
            <p:cNvSpPr/>
            <p:nvPr>
              <p:custDataLst>
                <p:tags r:id="rId39"/>
              </p:custDataLst>
            </p:nvPr>
          </p:nvSpPr>
          <p:spPr>
            <a:xfrm>
              <a:off x="7574635" y="4897791"/>
              <a:ext cx="158156" cy="173339"/>
            </a:xfrm>
            <a:custGeom>
              <a:avLst/>
              <a:gdLst>
                <a:gd name="connsiteX0" fmla="*/ 62196 w 158156"/>
                <a:gd name="connsiteY0" fmla="*/ 88414 h 173339"/>
                <a:gd name="connsiteX1" fmla="*/ 89525 w 158156"/>
                <a:gd name="connsiteY1" fmla="*/ 93729 h 173339"/>
                <a:gd name="connsiteX2" fmla="*/ 102684 w 158156"/>
                <a:gd name="connsiteY2" fmla="*/ 116756 h 173339"/>
                <a:gd name="connsiteX3" fmla="*/ 107239 w 158156"/>
                <a:gd name="connsiteY3" fmla="*/ 123589 h 173339"/>
                <a:gd name="connsiteX4" fmla="*/ 111541 w 158156"/>
                <a:gd name="connsiteY4" fmla="*/ 115491 h 173339"/>
                <a:gd name="connsiteX5" fmla="*/ 111541 w 158156"/>
                <a:gd name="connsiteY5" fmla="*/ 46914 h 173339"/>
                <a:gd name="connsiteX6" fmla="*/ 107239 w 158156"/>
                <a:gd name="connsiteY6" fmla="*/ 38816 h 173339"/>
                <a:gd name="connsiteX7" fmla="*/ 102684 w 158156"/>
                <a:gd name="connsiteY7" fmla="*/ 44637 h 173339"/>
                <a:gd name="connsiteX8" fmla="*/ 62196 w 158156"/>
                <a:gd name="connsiteY8" fmla="*/ 79305 h 173339"/>
                <a:gd name="connsiteX9" fmla="*/ 62196 w 158156"/>
                <a:gd name="connsiteY9" fmla="*/ 25911 h 173339"/>
                <a:gd name="connsiteX10" fmla="*/ 73077 w 158156"/>
                <a:gd name="connsiteY10" fmla="*/ 8956 h 173339"/>
                <a:gd name="connsiteX11" fmla="*/ 85223 w 158156"/>
                <a:gd name="connsiteY11" fmla="*/ 8956 h 173339"/>
                <a:gd name="connsiteX12" fmla="*/ 137858 w 158156"/>
                <a:gd name="connsiteY12" fmla="*/ 43877 h 173339"/>
                <a:gd name="connsiteX13" fmla="*/ 142413 w 158156"/>
                <a:gd name="connsiteY13" fmla="*/ 49698 h 173339"/>
                <a:gd name="connsiteX14" fmla="*/ 146715 w 158156"/>
                <a:gd name="connsiteY14" fmla="*/ 41347 h 173339"/>
                <a:gd name="connsiteX15" fmla="*/ 146715 w 158156"/>
                <a:gd name="connsiteY15" fmla="*/ 8450 h 173339"/>
                <a:gd name="connsiteX16" fmla="*/ 138364 w 158156"/>
                <a:gd name="connsiteY16" fmla="*/ 100 h 173339"/>
                <a:gd name="connsiteX17" fmla="*/ 8802 w 158156"/>
                <a:gd name="connsiteY17" fmla="*/ 100 h 173339"/>
                <a:gd name="connsiteX18" fmla="*/ 198 w 158156"/>
                <a:gd name="connsiteY18" fmla="*/ 4655 h 173339"/>
                <a:gd name="connsiteX19" fmla="*/ 7030 w 158156"/>
                <a:gd name="connsiteY19" fmla="*/ 8956 h 173339"/>
                <a:gd name="connsiteX20" fmla="*/ 22467 w 158156"/>
                <a:gd name="connsiteY20" fmla="*/ 23380 h 173339"/>
                <a:gd name="connsiteX21" fmla="*/ 22467 w 158156"/>
                <a:gd name="connsiteY21" fmla="*/ 150159 h 173339"/>
                <a:gd name="connsiteX22" fmla="*/ 8296 w 158156"/>
                <a:gd name="connsiteY22" fmla="*/ 164583 h 173339"/>
                <a:gd name="connsiteX23" fmla="*/ 198 w 158156"/>
                <a:gd name="connsiteY23" fmla="*/ 168885 h 173339"/>
                <a:gd name="connsiteX24" fmla="*/ 8802 w 158156"/>
                <a:gd name="connsiteY24" fmla="*/ 173440 h 173339"/>
                <a:gd name="connsiteX25" fmla="*/ 142919 w 158156"/>
                <a:gd name="connsiteY25" fmla="*/ 173440 h 173339"/>
                <a:gd name="connsiteX26" fmla="*/ 151016 w 158156"/>
                <a:gd name="connsiteY26" fmla="*/ 169897 h 173339"/>
                <a:gd name="connsiteX27" fmla="*/ 158355 w 158156"/>
                <a:gd name="connsiteY27" fmla="*/ 126119 h 173339"/>
                <a:gd name="connsiteX28" fmla="*/ 154053 w 158156"/>
                <a:gd name="connsiteY28" fmla="*/ 121564 h 173339"/>
                <a:gd name="connsiteX29" fmla="*/ 149498 w 158156"/>
                <a:gd name="connsiteY29" fmla="*/ 125107 h 173339"/>
                <a:gd name="connsiteX30" fmla="*/ 126977 w 158156"/>
                <a:gd name="connsiteY30" fmla="*/ 153196 h 173339"/>
                <a:gd name="connsiteX31" fmla="*/ 86995 w 158156"/>
                <a:gd name="connsiteY31" fmla="*/ 164583 h 173339"/>
                <a:gd name="connsiteX32" fmla="*/ 73077 w 158156"/>
                <a:gd name="connsiteY32" fmla="*/ 164583 h 173339"/>
                <a:gd name="connsiteX33" fmla="*/ 62196 w 158156"/>
                <a:gd name="connsiteY33" fmla="*/ 147628 h 173339"/>
                <a:gd name="connsiteX34" fmla="*/ 62196 w 158156"/>
                <a:gd name="connsiteY34" fmla="*/ 88414 h 173339"/>
                <a:gd name="connsiteX35" fmla="*/ 137858 w 158156"/>
                <a:gd name="connsiteY35" fmla="*/ 8956 h 173339"/>
                <a:gd name="connsiteX36" fmla="*/ 137858 w 158156"/>
                <a:gd name="connsiteY36" fmla="*/ 21103 h 173339"/>
                <a:gd name="connsiteX37" fmla="*/ 123434 w 158156"/>
                <a:gd name="connsiteY37" fmla="*/ 8956 h 173339"/>
                <a:gd name="connsiteX38" fmla="*/ 137858 w 158156"/>
                <a:gd name="connsiteY38" fmla="*/ 8956 h 173339"/>
                <a:gd name="connsiteX39" fmla="*/ 88513 w 158156"/>
                <a:gd name="connsiteY39" fmla="*/ 83100 h 173339"/>
                <a:gd name="connsiteX40" fmla="*/ 102684 w 158156"/>
                <a:gd name="connsiteY40" fmla="*/ 72219 h 173339"/>
                <a:gd name="connsiteX41" fmla="*/ 102684 w 158156"/>
                <a:gd name="connsiteY41" fmla="*/ 93475 h 173339"/>
                <a:gd name="connsiteX42" fmla="*/ 88513 w 158156"/>
                <a:gd name="connsiteY42" fmla="*/ 83353 h 173339"/>
                <a:gd name="connsiteX43" fmla="*/ 88513 w 158156"/>
                <a:gd name="connsiteY43" fmla="*/ 83100 h 173339"/>
                <a:gd name="connsiteX44" fmla="*/ 31323 w 158156"/>
                <a:gd name="connsiteY44" fmla="*/ 22874 h 173339"/>
                <a:gd name="connsiteX45" fmla="*/ 29299 w 158156"/>
                <a:gd name="connsiteY45" fmla="*/ 8956 h 173339"/>
                <a:gd name="connsiteX46" fmla="*/ 56122 w 158156"/>
                <a:gd name="connsiteY46" fmla="*/ 8956 h 173339"/>
                <a:gd name="connsiteX47" fmla="*/ 53339 w 158156"/>
                <a:gd name="connsiteY47" fmla="*/ 25405 h 173339"/>
                <a:gd name="connsiteX48" fmla="*/ 53339 w 158156"/>
                <a:gd name="connsiteY48" fmla="*/ 148135 h 173339"/>
                <a:gd name="connsiteX49" fmla="*/ 56122 w 158156"/>
                <a:gd name="connsiteY49" fmla="*/ 164583 h 173339"/>
                <a:gd name="connsiteX50" fmla="*/ 29299 w 158156"/>
                <a:gd name="connsiteY50" fmla="*/ 164583 h 173339"/>
                <a:gd name="connsiteX51" fmla="*/ 31323 w 158156"/>
                <a:gd name="connsiteY51" fmla="*/ 150665 h 173339"/>
                <a:gd name="connsiteX52" fmla="*/ 31323 w 158156"/>
                <a:gd name="connsiteY52" fmla="*/ 22874 h 173339"/>
                <a:gd name="connsiteX53" fmla="*/ 125458 w 158156"/>
                <a:gd name="connsiteY53" fmla="*/ 164583 h 173339"/>
                <a:gd name="connsiteX54" fmla="*/ 125458 w 158156"/>
                <a:gd name="connsiteY54" fmla="*/ 164330 h 173339"/>
                <a:gd name="connsiteX55" fmla="*/ 145449 w 158156"/>
                <a:gd name="connsiteY55" fmla="*/ 150412 h 173339"/>
                <a:gd name="connsiteX56" fmla="*/ 143172 w 158156"/>
                <a:gd name="connsiteY56" fmla="*/ 164583 h 173339"/>
                <a:gd name="connsiteX57" fmla="*/ 125458 w 158156"/>
                <a:gd name="connsiteY57" fmla="*/ 164583 h 173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58156" h="173339">
                  <a:moveTo>
                    <a:pt x="62196" y="88414"/>
                  </a:moveTo>
                  <a:cubicBezTo>
                    <a:pt x="68522" y="88414"/>
                    <a:pt x="80668" y="88414"/>
                    <a:pt x="89525" y="93729"/>
                  </a:cubicBezTo>
                  <a:cubicBezTo>
                    <a:pt x="101672" y="101573"/>
                    <a:pt x="102684" y="115238"/>
                    <a:pt x="102684" y="116756"/>
                  </a:cubicBezTo>
                  <a:cubicBezTo>
                    <a:pt x="102937" y="120299"/>
                    <a:pt x="102937" y="123589"/>
                    <a:pt x="107239" y="123589"/>
                  </a:cubicBezTo>
                  <a:cubicBezTo>
                    <a:pt x="111541" y="123589"/>
                    <a:pt x="111541" y="120046"/>
                    <a:pt x="111541" y="115491"/>
                  </a:cubicBezTo>
                  <a:lnTo>
                    <a:pt x="111541" y="46914"/>
                  </a:lnTo>
                  <a:cubicBezTo>
                    <a:pt x="111541" y="42865"/>
                    <a:pt x="111541" y="38816"/>
                    <a:pt x="107239" y="38816"/>
                  </a:cubicBezTo>
                  <a:cubicBezTo>
                    <a:pt x="102937" y="38816"/>
                    <a:pt x="102684" y="42612"/>
                    <a:pt x="102684" y="44637"/>
                  </a:cubicBezTo>
                  <a:cubicBezTo>
                    <a:pt x="101165" y="77280"/>
                    <a:pt x="75354" y="79052"/>
                    <a:pt x="62196" y="79305"/>
                  </a:cubicBezTo>
                  <a:lnTo>
                    <a:pt x="62196" y="25911"/>
                  </a:lnTo>
                  <a:cubicBezTo>
                    <a:pt x="62196" y="8956"/>
                    <a:pt x="67004" y="8956"/>
                    <a:pt x="73077" y="8956"/>
                  </a:cubicBezTo>
                  <a:lnTo>
                    <a:pt x="85223" y="8956"/>
                  </a:lnTo>
                  <a:cubicBezTo>
                    <a:pt x="119385" y="8956"/>
                    <a:pt x="136340" y="26417"/>
                    <a:pt x="137858" y="43877"/>
                  </a:cubicBezTo>
                  <a:cubicBezTo>
                    <a:pt x="138111" y="45902"/>
                    <a:pt x="138364" y="49698"/>
                    <a:pt x="142413" y="49698"/>
                  </a:cubicBezTo>
                  <a:cubicBezTo>
                    <a:pt x="146715" y="49698"/>
                    <a:pt x="146715" y="45649"/>
                    <a:pt x="146715" y="41347"/>
                  </a:cubicBezTo>
                  <a:lnTo>
                    <a:pt x="146715" y="8450"/>
                  </a:lnTo>
                  <a:cubicBezTo>
                    <a:pt x="146715" y="606"/>
                    <a:pt x="146209" y="100"/>
                    <a:pt x="138364" y="100"/>
                  </a:cubicBezTo>
                  <a:lnTo>
                    <a:pt x="8802" y="100"/>
                  </a:lnTo>
                  <a:cubicBezTo>
                    <a:pt x="4247" y="100"/>
                    <a:pt x="198" y="100"/>
                    <a:pt x="198" y="4655"/>
                  </a:cubicBezTo>
                  <a:cubicBezTo>
                    <a:pt x="198" y="8956"/>
                    <a:pt x="5006" y="8956"/>
                    <a:pt x="7030" y="8956"/>
                  </a:cubicBezTo>
                  <a:cubicBezTo>
                    <a:pt x="21454" y="8956"/>
                    <a:pt x="22467" y="10981"/>
                    <a:pt x="22467" y="23380"/>
                  </a:cubicBezTo>
                  <a:lnTo>
                    <a:pt x="22467" y="150159"/>
                  </a:lnTo>
                  <a:cubicBezTo>
                    <a:pt x="22467" y="162052"/>
                    <a:pt x="21707" y="164583"/>
                    <a:pt x="8296" y="164583"/>
                  </a:cubicBezTo>
                  <a:cubicBezTo>
                    <a:pt x="4500" y="164583"/>
                    <a:pt x="198" y="164583"/>
                    <a:pt x="198" y="168885"/>
                  </a:cubicBezTo>
                  <a:cubicBezTo>
                    <a:pt x="198" y="173440"/>
                    <a:pt x="4247" y="173440"/>
                    <a:pt x="8802" y="173440"/>
                  </a:cubicBezTo>
                  <a:lnTo>
                    <a:pt x="142919" y="173440"/>
                  </a:lnTo>
                  <a:cubicBezTo>
                    <a:pt x="147727" y="173440"/>
                    <a:pt x="150257" y="173440"/>
                    <a:pt x="151016" y="169897"/>
                  </a:cubicBezTo>
                  <a:cubicBezTo>
                    <a:pt x="151270" y="169644"/>
                    <a:pt x="158355" y="127384"/>
                    <a:pt x="158355" y="126119"/>
                  </a:cubicBezTo>
                  <a:cubicBezTo>
                    <a:pt x="158355" y="123336"/>
                    <a:pt x="156078" y="121564"/>
                    <a:pt x="154053" y="121564"/>
                  </a:cubicBezTo>
                  <a:cubicBezTo>
                    <a:pt x="150510" y="121564"/>
                    <a:pt x="149498" y="124854"/>
                    <a:pt x="149498" y="125107"/>
                  </a:cubicBezTo>
                  <a:cubicBezTo>
                    <a:pt x="147980" y="131686"/>
                    <a:pt x="145449" y="142314"/>
                    <a:pt x="126977" y="153196"/>
                  </a:cubicBezTo>
                  <a:cubicBezTo>
                    <a:pt x="113818" y="161040"/>
                    <a:pt x="100912" y="164583"/>
                    <a:pt x="86995" y="164583"/>
                  </a:cubicBezTo>
                  <a:lnTo>
                    <a:pt x="73077" y="164583"/>
                  </a:lnTo>
                  <a:cubicBezTo>
                    <a:pt x="67004" y="164583"/>
                    <a:pt x="62196" y="164583"/>
                    <a:pt x="62196" y="147628"/>
                  </a:cubicBezTo>
                  <a:lnTo>
                    <a:pt x="62196" y="88414"/>
                  </a:lnTo>
                  <a:close/>
                  <a:moveTo>
                    <a:pt x="137858" y="8956"/>
                  </a:moveTo>
                  <a:lnTo>
                    <a:pt x="137858" y="21103"/>
                  </a:lnTo>
                  <a:cubicBezTo>
                    <a:pt x="133556" y="16295"/>
                    <a:pt x="128748" y="12246"/>
                    <a:pt x="123434" y="8956"/>
                  </a:cubicBezTo>
                  <a:lnTo>
                    <a:pt x="137858" y="8956"/>
                  </a:lnTo>
                  <a:close/>
                  <a:moveTo>
                    <a:pt x="88513" y="83100"/>
                  </a:moveTo>
                  <a:cubicBezTo>
                    <a:pt x="92562" y="81329"/>
                    <a:pt x="98129" y="77533"/>
                    <a:pt x="102684" y="72219"/>
                  </a:cubicBezTo>
                  <a:lnTo>
                    <a:pt x="102684" y="93475"/>
                  </a:lnTo>
                  <a:cubicBezTo>
                    <a:pt x="96611" y="86643"/>
                    <a:pt x="88766" y="83353"/>
                    <a:pt x="88513" y="83353"/>
                  </a:cubicBezTo>
                  <a:lnTo>
                    <a:pt x="88513" y="83100"/>
                  </a:lnTo>
                  <a:close/>
                  <a:moveTo>
                    <a:pt x="31323" y="22874"/>
                  </a:moveTo>
                  <a:cubicBezTo>
                    <a:pt x="31323" y="19838"/>
                    <a:pt x="31323" y="13511"/>
                    <a:pt x="29299" y="8956"/>
                  </a:cubicBezTo>
                  <a:lnTo>
                    <a:pt x="56122" y="8956"/>
                  </a:lnTo>
                  <a:cubicBezTo>
                    <a:pt x="53339" y="14777"/>
                    <a:pt x="53339" y="23127"/>
                    <a:pt x="53339" y="25405"/>
                  </a:cubicBezTo>
                  <a:lnTo>
                    <a:pt x="53339" y="148135"/>
                  </a:lnTo>
                  <a:cubicBezTo>
                    <a:pt x="53339" y="157244"/>
                    <a:pt x="55110" y="162305"/>
                    <a:pt x="56122" y="164583"/>
                  </a:cubicBezTo>
                  <a:lnTo>
                    <a:pt x="29299" y="164583"/>
                  </a:lnTo>
                  <a:cubicBezTo>
                    <a:pt x="31323" y="160028"/>
                    <a:pt x="31323" y="153702"/>
                    <a:pt x="31323" y="150665"/>
                  </a:cubicBezTo>
                  <a:lnTo>
                    <a:pt x="31323" y="22874"/>
                  </a:lnTo>
                  <a:close/>
                  <a:moveTo>
                    <a:pt x="125458" y="164583"/>
                  </a:moveTo>
                  <a:lnTo>
                    <a:pt x="125458" y="164330"/>
                  </a:lnTo>
                  <a:cubicBezTo>
                    <a:pt x="133556" y="160281"/>
                    <a:pt x="140388" y="154967"/>
                    <a:pt x="145449" y="150412"/>
                  </a:cubicBezTo>
                  <a:cubicBezTo>
                    <a:pt x="145196" y="151424"/>
                    <a:pt x="143425" y="162558"/>
                    <a:pt x="143172" y="164583"/>
                  </a:cubicBezTo>
                  <a:lnTo>
                    <a:pt x="125458" y="164583"/>
                  </a:lnTo>
                  <a:close/>
                </a:path>
              </a:pathLst>
            </a:custGeom>
            <a:solidFill>
              <a:srgbClr val="000000"/>
            </a:solidFill>
            <a:ln w="25400" cap="flat">
              <a:noFill/>
              <a:prstDash val="solid"/>
              <a:miter/>
            </a:ln>
          </p:spPr>
          <p:txBody>
            <a:bodyPr rtlCol="0" anchor="ctr"/>
            <a:lstStyle/>
            <a:p>
              <a:endParaRPr lang="en-CN"/>
            </a:p>
          </p:txBody>
        </p:sp>
        <p:sp>
          <p:nvSpPr>
            <p:cNvPr id="18484" name="Freeform 18483">
              <a:extLst>
                <a:ext uri="{FF2B5EF4-FFF2-40B4-BE49-F238E27FC236}">
                  <a16:creationId xmlns:a16="http://schemas.microsoft.com/office/drawing/2014/main" id="{539B7584-B028-9B8B-DE73-98E82E268044}"/>
                </a:ext>
              </a:extLst>
            </p:cNvPr>
            <p:cNvSpPr/>
            <p:nvPr>
              <p:custDataLst>
                <p:tags r:id="rId40"/>
              </p:custDataLst>
            </p:nvPr>
          </p:nvSpPr>
          <p:spPr>
            <a:xfrm>
              <a:off x="7748651" y="4988105"/>
              <a:ext cx="156410" cy="120983"/>
            </a:xfrm>
            <a:custGeom>
              <a:avLst/>
              <a:gdLst>
                <a:gd name="connsiteX0" fmla="*/ 89835 w 156410"/>
                <a:gd name="connsiteY0" fmla="*/ 53419 h 120983"/>
                <a:gd name="connsiteX1" fmla="*/ 106663 w 156410"/>
                <a:gd name="connsiteY1" fmla="*/ 36591 h 120983"/>
                <a:gd name="connsiteX2" fmla="*/ 152187 w 156410"/>
                <a:gd name="connsiteY2" fmla="*/ 6478 h 120983"/>
                <a:gd name="connsiteX3" fmla="*/ 156616 w 156410"/>
                <a:gd name="connsiteY3" fmla="*/ 2758 h 120983"/>
                <a:gd name="connsiteX4" fmla="*/ 154136 w 156410"/>
                <a:gd name="connsiteY4" fmla="*/ 101 h 120983"/>
                <a:gd name="connsiteX5" fmla="*/ 137485 w 156410"/>
                <a:gd name="connsiteY5" fmla="*/ 810 h 120983"/>
                <a:gd name="connsiteX6" fmla="*/ 116937 w 156410"/>
                <a:gd name="connsiteY6" fmla="*/ 101 h 120983"/>
                <a:gd name="connsiteX7" fmla="*/ 113394 w 156410"/>
                <a:gd name="connsiteY7" fmla="*/ 3998 h 120983"/>
                <a:gd name="connsiteX8" fmla="*/ 116051 w 156410"/>
                <a:gd name="connsiteY8" fmla="*/ 6478 h 120983"/>
                <a:gd name="connsiteX9" fmla="*/ 122074 w 156410"/>
                <a:gd name="connsiteY9" fmla="*/ 10906 h 120983"/>
                <a:gd name="connsiteX10" fmla="*/ 117646 w 156410"/>
                <a:gd name="connsiteY10" fmla="*/ 18169 h 120983"/>
                <a:gd name="connsiteX11" fmla="*/ 87178 w 156410"/>
                <a:gd name="connsiteY11" fmla="*/ 48105 h 120983"/>
                <a:gd name="connsiteX12" fmla="*/ 69288 w 156410"/>
                <a:gd name="connsiteY12" fmla="*/ 13386 h 120983"/>
                <a:gd name="connsiteX13" fmla="*/ 68402 w 156410"/>
                <a:gd name="connsiteY13" fmla="*/ 10906 h 120983"/>
                <a:gd name="connsiteX14" fmla="*/ 77790 w 156410"/>
                <a:gd name="connsiteY14" fmla="*/ 6478 h 120983"/>
                <a:gd name="connsiteX15" fmla="*/ 81510 w 156410"/>
                <a:gd name="connsiteY15" fmla="*/ 2581 h 120983"/>
                <a:gd name="connsiteX16" fmla="*/ 78499 w 156410"/>
                <a:gd name="connsiteY16" fmla="*/ 101 h 120983"/>
                <a:gd name="connsiteX17" fmla="*/ 66631 w 156410"/>
                <a:gd name="connsiteY17" fmla="*/ 633 h 120983"/>
                <a:gd name="connsiteX18" fmla="*/ 55117 w 156410"/>
                <a:gd name="connsiteY18" fmla="*/ 810 h 120983"/>
                <a:gd name="connsiteX19" fmla="*/ 44666 w 156410"/>
                <a:gd name="connsiteY19" fmla="*/ 633 h 120983"/>
                <a:gd name="connsiteX20" fmla="*/ 35100 w 156410"/>
                <a:gd name="connsiteY20" fmla="*/ 101 h 120983"/>
                <a:gd name="connsiteX21" fmla="*/ 31381 w 156410"/>
                <a:gd name="connsiteY21" fmla="*/ 3998 h 120983"/>
                <a:gd name="connsiteX22" fmla="*/ 36518 w 156410"/>
                <a:gd name="connsiteY22" fmla="*/ 6478 h 120983"/>
                <a:gd name="connsiteX23" fmla="*/ 49448 w 156410"/>
                <a:gd name="connsiteY23" fmla="*/ 11792 h 120983"/>
                <a:gd name="connsiteX24" fmla="*/ 74247 w 156410"/>
                <a:gd name="connsiteY24" fmla="*/ 60682 h 120983"/>
                <a:gd name="connsiteX25" fmla="*/ 64328 w 156410"/>
                <a:gd name="connsiteY25" fmla="*/ 70601 h 120983"/>
                <a:gd name="connsiteX26" fmla="*/ 49448 w 156410"/>
                <a:gd name="connsiteY26" fmla="*/ 85126 h 120983"/>
                <a:gd name="connsiteX27" fmla="*/ 4633 w 156410"/>
                <a:gd name="connsiteY27" fmla="*/ 114708 h 120983"/>
                <a:gd name="connsiteX28" fmla="*/ 205 w 156410"/>
                <a:gd name="connsiteY28" fmla="*/ 118605 h 120983"/>
                <a:gd name="connsiteX29" fmla="*/ 2685 w 156410"/>
                <a:gd name="connsiteY29" fmla="*/ 121085 h 120983"/>
                <a:gd name="connsiteX30" fmla="*/ 19158 w 156410"/>
                <a:gd name="connsiteY30" fmla="*/ 120376 h 120983"/>
                <a:gd name="connsiteX31" fmla="*/ 29609 w 156410"/>
                <a:gd name="connsiteY31" fmla="*/ 120553 h 120983"/>
                <a:gd name="connsiteX32" fmla="*/ 39706 w 156410"/>
                <a:gd name="connsiteY32" fmla="*/ 121085 h 120983"/>
                <a:gd name="connsiteX33" fmla="*/ 43426 w 156410"/>
                <a:gd name="connsiteY33" fmla="*/ 117365 h 120983"/>
                <a:gd name="connsiteX34" fmla="*/ 40237 w 156410"/>
                <a:gd name="connsiteY34" fmla="*/ 114708 h 120983"/>
                <a:gd name="connsiteX35" fmla="*/ 34746 w 156410"/>
                <a:gd name="connsiteY35" fmla="*/ 110280 h 120983"/>
                <a:gd name="connsiteX36" fmla="*/ 40946 w 156410"/>
                <a:gd name="connsiteY36" fmla="*/ 101246 h 120983"/>
                <a:gd name="connsiteX37" fmla="*/ 76905 w 156410"/>
                <a:gd name="connsiteY37" fmla="*/ 65996 h 120983"/>
                <a:gd name="connsiteX38" fmla="*/ 98338 w 156410"/>
                <a:gd name="connsiteY38" fmla="*/ 107977 h 120983"/>
                <a:gd name="connsiteX39" fmla="*/ 99401 w 156410"/>
                <a:gd name="connsiteY39" fmla="*/ 110280 h 120983"/>
                <a:gd name="connsiteX40" fmla="*/ 90013 w 156410"/>
                <a:gd name="connsiteY40" fmla="*/ 114708 h 120983"/>
                <a:gd name="connsiteX41" fmla="*/ 86116 w 156410"/>
                <a:gd name="connsiteY41" fmla="*/ 118605 h 120983"/>
                <a:gd name="connsiteX42" fmla="*/ 89127 w 156410"/>
                <a:gd name="connsiteY42" fmla="*/ 121085 h 120983"/>
                <a:gd name="connsiteX43" fmla="*/ 100995 w 156410"/>
                <a:gd name="connsiteY43" fmla="*/ 120553 h 120983"/>
                <a:gd name="connsiteX44" fmla="*/ 112509 w 156410"/>
                <a:gd name="connsiteY44" fmla="*/ 120376 h 120983"/>
                <a:gd name="connsiteX45" fmla="*/ 122960 w 156410"/>
                <a:gd name="connsiteY45" fmla="*/ 120553 h 120983"/>
                <a:gd name="connsiteX46" fmla="*/ 132525 w 156410"/>
                <a:gd name="connsiteY46" fmla="*/ 121085 h 120983"/>
                <a:gd name="connsiteX47" fmla="*/ 136245 w 156410"/>
                <a:gd name="connsiteY47" fmla="*/ 117188 h 120983"/>
                <a:gd name="connsiteX48" fmla="*/ 131108 w 156410"/>
                <a:gd name="connsiteY48" fmla="*/ 114708 h 120983"/>
                <a:gd name="connsiteX49" fmla="*/ 118354 w 156410"/>
                <a:gd name="connsiteY49" fmla="*/ 109748 h 120983"/>
                <a:gd name="connsiteX50" fmla="*/ 89835 w 156410"/>
                <a:gd name="connsiteY50" fmla="*/ 53419 h 120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56410" h="120983">
                  <a:moveTo>
                    <a:pt x="89835" y="53419"/>
                  </a:moveTo>
                  <a:lnTo>
                    <a:pt x="106663" y="36591"/>
                  </a:lnTo>
                  <a:cubicBezTo>
                    <a:pt x="129337" y="14272"/>
                    <a:pt x="136245" y="7364"/>
                    <a:pt x="152187" y="6478"/>
                  </a:cubicBezTo>
                  <a:cubicBezTo>
                    <a:pt x="154490" y="6301"/>
                    <a:pt x="156616" y="6301"/>
                    <a:pt x="156616" y="2758"/>
                  </a:cubicBezTo>
                  <a:cubicBezTo>
                    <a:pt x="156616" y="633"/>
                    <a:pt x="154667" y="101"/>
                    <a:pt x="154136" y="101"/>
                  </a:cubicBezTo>
                  <a:cubicBezTo>
                    <a:pt x="148999" y="101"/>
                    <a:pt x="142799" y="810"/>
                    <a:pt x="137485" y="810"/>
                  </a:cubicBezTo>
                  <a:cubicBezTo>
                    <a:pt x="132879" y="810"/>
                    <a:pt x="121543" y="101"/>
                    <a:pt x="116937" y="101"/>
                  </a:cubicBezTo>
                  <a:cubicBezTo>
                    <a:pt x="115520" y="101"/>
                    <a:pt x="113394" y="633"/>
                    <a:pt x="113394" y="3998"/>
                  </a:cubicBezTo>
                  <a:cubicBezTo>
                    <a:pt x="113394" y="4175"/>
                    <a:pt x="113394" y="6301"/>
                    <a:pt x="116051" y="6478"/>
                  </a:cubicBezTo>
                  <a:cubicBezTo>
                    <a:pt x="117646" y="6655"/>
                    <a:pt x="122074" y="7009"/>
                    <a:pt x="122074" y="10906"/>
                  </a:cubicBezTo>
                  <a:cubicBezTo>
                    <a:pt x="122074" y="13563"/>
                    <a:pt x="119417" y="16398"/>
                    <a:pt x="117646" y="18169"/>
                  </a:cubicBezTo>
                  <a:cubicBezTo>
                    <a:pt x="116229" y="19409"/>
                    <a:pt x="93732" y="41374"/>
                    <a:pt x="87178" y="48105"/>
                  </a:cubicBezTo>
                  <a:lnTo>
                    <a:pt x="69288" y="13386"/>
                  </a:lnTo>
                  <a:cubicBezTo>
                    <a:pt x="68933" y="12855"/>
                    <a:pt x="68402" y="11615"/>
                    <a:pt x="68402" y="10906"/>
                  </a:cubicBezTo>
                  <a:cubicBezTo>
                    <a:pt x="68402" y="9666"/>
                    <a:pt x="71768" y="6832"/>
                    <a:pt x="77790" y="6478"/>
                  </a:cubicBezTo>
                  <a:cubicBezTo>
                    <a:pt x="79030" y="6478"/>
                    <a:pt x="81510" y="6301"/>
                    <a:pt x="81510" y="2581"/>
                  </a:cubicBezTo>
                  <a:cubicBezTo>
                    <a:pt x="81510" y="2404"/>
                    <a:pt x="81333" y="101"/>
                    <a:pt x="78499" y="101"/>
                  </a:cubicBezTo>
                  <a:cubicBezTo>
                    <a:pt x="74779" y="101"/>
                    <a:pt x="70350" y="633"/>
                    <a:pt x="66631" y="633"/>
                  </a:cubicBezTo>
                  <a:cubicBezTo>
                    <a:pt x="62911" y="633"/>
                    <a:pt x="58837" y="810"/>
                    <a:pt x="55117" y="810"/>
                  </a:cubicBezTo>
                  <a:cubicBezTo>
                    <a:pt x="52106" y="810"/>
                    <a:pt x="47854" y="810"/>
                    <a:pt x="44666" y="633"/>
                  </a:cubicBezTo>
                  <a:cubicBezTo>
                    <a:pt x="41654" y="455"/>
                    <a:pt x="37935" y="101"/>
                    <a:pt x="35100" y="101"/>
                  </a:cubicBezTo>
                  <a:cubicBezTo>
                    <a:pt x="34215" y="101"/>
                    <a:pt x="31381" y="101"/>
                    <a:pt x="31381" y="3998"/>
                  </a:cubicBezTo>
                  <a:cubicBezTo>
                    <a:pt x="31381" y="6478"/>
                    <a:pt x="33683" y="6478"/>
                    <a:pt x="36518" y="6478"/>
                  </a:cubicBezTo>
                  <a:cubicBezTo>
                    <a:pt x="46791" y="6478"/>
                    <a:pt x="47677" y="8249"/>
                    <a:pt x="49448" y="11792"/>
                  </a:cubicBezTo>
                  <a:lnTo>
                    <a:pt x="74247" y="60682"/>
                  </a:lnTo>
                  <a:lnTo>
                    <a:pt x="64328" y="70601"/>
                  </a:lnTo>
                  <a:cubicBezTo>
                    <a:pt x="60962" y="73790"/>
                    <a:pt x="52637" y="81761"/>
                    <a:pt x="49448" y="85126"/>
                  </a:cubicBezTo>
                  <a:cubicBezTo>
                    <a:pt x="27838" y="106560"/>
                    <a:pt x="20575" y="113999"/>
                    <a:pt x="4633" y="114708"/>
                  </a:cubicBezTo>
                  <a:cubicBezTo>
                    <a:pt x="2153" y="114885"/>
                    <a:pt x="205" y="114885"/>
                    <a:pt x="205" y="118605"/>
                  </a:cubicBezTo>
                  <a:cubicBezTo>
                    <a:pt x="205" y="119314"/>
                    <a:pt x="736" y="121085"/>
                    <a:pt x="2685" y="121085"/>
                  </a:cubicBezTo>
                  <a:cubicBezTo>
                    <a:pt x="7822" y="121085"/>
                    <a:pt x="13844" y="120376"/>
                    <a:pt x="19158" y="120376"/>
                  </a:cubicBezTo>
                  <a:cubicBezTo>
                    <a:pt x="22170" y="120376"/>
                    <a:pt x="26598" y="120376"/>
                    <a:pt x="29609" y="120553"/>
                  </a:cubicBezTo>
                  <a:cubicBezTo>
                    <a:pt x="32798" y="120731"/>
                    <a:pt x="36695" y="121085"/>
                    <a:pt x="39706" y="121085"/>
                  </a:cubicBezTo>
                  <a:cubicBezTo>
                    <a:pt x="40592" y="121085"/>
                    <a:pt x="43426" y="121085"/>
                    <a:pt x="43426" y="117365"/>
                  </a:cubicBezTo>
                  <a:cubicBezTo>
                    <a:pt x="43426" y="114885"/>
                    <a:pt x="41300" y="114708"/>
                    <a:pt x="40237" y="114708"/>
                  </a:cubicBezTo>
                  <a:cubicBezTo>
                    <a:pt x="38466" y="114531"/>
                    <a:pt x="34746" y="113999"/>
                    <a:pt x="34746" y="110280"/>
                  </a:cubicBezTo>
                  <a:cubicBezTo>
                    <a:pt x="34746" y="107445"/>
                    <a:pt x="37049" y="105143"/>
                    <a:pt x="40946" y="101246"/>
                  </a:cubicBezTo>
                  <a:lnTo>
                    <a:pt x="76905" y="65996"/>
                  </a:lnTo>
                  <a:lnTo>
                    <a:pt x="98338" y="107977"/>
                  </a:lnTo>
                  <a:cubicBezTo>
                    <a:pt x="99224" y="109748"/>
                    <a:pt x="99401" y="110102"/>
                    <a:pt x="99401" y="110280"/>
                  </a:cubicBezTo>
                  <a:cubicBezTo>
                    <a:pt x="99401" y="111342"/>
                    <a:pt x="96212" y="114177"/>
                    <a:pt x="90013" y="114708"/>
                  </a:cubicBezTo>
                  <a:cubicBezTo>
                    <a:pt x="88418" y="114885"/>
                    <a:pt x="86116" y="114885"/>
                    <a:pt x="86116" y="118605"/>
                  </a:cubicBezTo>
                  <a:cubicBezTo>
                    <a:pt x="86116" y="118782"/>
                    <a:pt x="86293" y="121085"/>
                    <a:pt x="89127" y="121085"/>
                  </a:cubicBezTo>
                  <a:cubicBezTo>
                    <a:pt x="92847" y="121085"/>
                    <a:pt x="97275" y="120553"/>
                    <a:pt x="100995" y="120553"/>
                  </a:cubicBezTo>
                  <a:cubicBezTo>
                    <a:pt x="104715" y="120553"/>
                    <a:pt x="108789" y="120376"/>
                    <a:pt x="112509" y="120376"/>
                  </a:cubicBezTo>
                  <a:cubicBezTo>
                    <a:pt x="115520" y="120376"/>
                    <a:pt x="119771" y="120376"/>
                    <a:pt x="122960" y="120553"/>
                  </a:cubicBezTo>
                  <a:cubicBezTo>
                    <a:pt x="125971" y="120731"/>
                    <a:pt x="129691" y="121085"/>
                    <a:pt x="132525" y="121085"/>
                  </a:cubicBezTo>
                  <a:cubicBezTo>
                    <a:pt x="133411" y="121085"/>
                    <a:pt x="136245" y="121085"/>
                    <a:pt x="136245" y="117188"/>
                  </a:cubicBezTo>
                  <a:cubicBezTo>
                    <a:pt x="136245" y="114708"/>
                    <a:pt x="133942" y="114708"/>
                    <a:pt x="131108" y="114708"/>
                  </a:cubicBezTo>
                  <a:cubicBezTo>
                    <a:pt x="120834" y="114708"/>
                    <a:pt x="119948" y="112759"/>
                    <a:pt x="118354" y="109748"/>
                  </a:cubicBezTo>
                  <a:lnTo>
                    <a:pt x="89835" y="53419"/>
                  </a:lnTo>
                  <a:close/>
                </a:path>
              </a:pathLst>
            </a:custGeom>
            <a:solidFill>
              <a:srgbClr val="000000"/>
            </a:solidFill>
            <a:ln w="25400" cap="flat">
              <a:noFill/>
              <a:prstDash val="solid"/>
              <a:miter/>
            </a:ln>
          </p:spPr>
          <p:txBody>
            <a:bodyPr rtlCol="0" anchor="ctr"/>
            <a:lstStyle/>
            <a:p>
              <a:endParaRPr lang="en-CN"/>
            </a:p>
          </p:txBody>
        </p:sp>
        <p:sp>
          <p:nvSpPr>
            <p:cNvPr id="18485" name="Freeform 18484">
              <a:extLst>
                <a:ext uri="{FF2B5EF4-FFF2-40B4-BE49-F238E27FC236}">
                  <a16:creationId xmlns:a16="http://schemas.microsoft.com/office/drawing/2014/main" id="{A455EA21-F263-47AF-4A2B-DC3E7C115D61}"/>
                </a:ext>
              </a:extLst>
            </p:cNvPr>
            <p:cNvSpPr/>
            <p:nvPr>
              <p:custDataLst>
                <p:tags r:id="rId41"/>
              </p:custDataLst>
            </p:nvPr>
          </p:nvSpPr>
          <p:spPr>
            <a:xfrm>
              <a:off x="7962026" y="4881343"/>
              <a:ext cx="34667" cy="253051"/>
            </a:xfrm>
            <a:custGeom>
              <a:avLst/>
              <a:gdLst>
                <a:gd name="connsiteX0" fmla="*/ 34880 w 34667"/>
                <a:gd name="connsiteY0" fmla="*/ 253151 h 253051"/>
                <a:gd name="connsiteX1" fmla="*/ 34880 w 34667"/>
                <a:gd name="connsiteY1" fmla="*/ 243029 h 253051"/>
                <a:gd name="connsiteX2" fmla="*/ 10334 w 34667"/>
                <a:gd name="connsiteY2" fmla="*/ 243029 h 253051"/>
                <a:gd name="connsiteX3" fmla="*/ 10334 w 34667"/>
                <a:gd name="connsiteY3" fmla="*/ 10222 h 253051"/>
                <a:gd name="connsiteX4" fmla="*/ 34880 w 34667"/>
                <a:gd name="connsiteY4" fmla="*/ 10222 h 253051"/>
                <a:gd name="connsiteX5" fmla="*/ 34880 w 34667"/>
                <a:gd name="connsiteY5" fmla="*/ 100 h 253051"/>
                <a:gd name="connsiteX6" fmla="*/ 212 w 34667"/>
                <a:gd name="connsiteY6" fmla="*/ 100 h 253051"/>
                <a:gd name="connsiteX7" fmla="*/ 212 w 34667"/>
                <a:gd name="connsiteY7" fmla="*/ 253151 h 253051"/>
                <a:gd name="connsiteX8" fmla="*/ 34880 w 34667"/>
                <a:gd name="connsiteY8" fmla="*/ 253151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67" h="253051">
                  <a:moveTo>
                    <a:pt x="34880" y="253151"/>
                  </a:moveTo>
                  <a:lnTo>
                    <a:pt x="34880" y="243029"/>
                  </a:lnTo>
                  <a:lnTo>
                    <a:pt x="10334" y="243029"/>
                  </a:lnTo>
                  <a:lnTo>
                    <a:pt x="10334" y="10222"/>
                  </a:lnTo>
                  <a:lnTo>
                    <a:pt x="34880" y="10222"/>
                  </a:lnTo>
                  <a:lnTo>
                    <a:pt x="34880" y="100"/>
                  </a:lnTo>
                  <a:lnTo>
                    <a:pt x="212" y="100"/>
                  </a:lnTo>
                  <a:lnTo>
                    <a:pt x="212" y="253151"/>
                  </a:lnTo>
                  <a:lnTo>
                    <a:pt x="34880" y="253151"/>
                  </a:lnTo>
                  <a:close/>
                </a:path>
              </a:pathLst>
            </a:custGeom>
            <a:solidFill>
              <a:srgbClr val="000000"/>
            </a:solidFill>
            <a:ln w="25400" cap="flat">
              <a:noFill/>
              <a:prstDash val="solid"/>
              <a:miter/>
            </a:ln>
          </p:spPr>
          <p:txBody>
            <a:bodyPr rtlCol="0" anchor="ctr"/>
            <a:lstStyle/>
            <a:p>
              <a:endParaRPr lang="en-CN"/>
            </a:p>
          </p:txBody>
        </p:sp>
        <p:sp>
          <p:nvSpPr>
            <p:cNvPr id="18486" name="Freeform 18485">
              <a:extLst>
                <a:ext uri="{FF2B5EF4-FFF2-40B4-BE49-F238E27FC236}">
                  <a16:creationId xmlns:a16="http://schemas.microsoft.com/office/drawing/2014/main" id="{C8822848-ED67-FE17-D7D1-3D131C2C4EA1}"/>
                </a:ext>
              </a:extLst>
            </p:cNvPr>
            <p:cNvSpPr/>
            <p:nvPr>
              <p:custDataLst>
                <p:tags r:id="rId42"/>
              </p:custDataLst>
            </p:nvPr>
          </p:nvSpPr>
          <p:spPr>
            <a:xfrm>
              <a:off x="8012580" y="4898298"/>
              <a:ext cx="193331" cy="172833"/>
            </a:xfrm>
            <a:custGeom>
              <a:avLst/>
              <a:gdLst>
                <a:gd name="connsiteX0" fmla="*/ 30328 w 193331"/>
                <a:gd name="connsiteY0" fmla="*/ 153196 h 172833"/>
                <a:gd name="connsiteX1" fmla="*/ 7300 w 193331"/>
                <a:gd name="connsiteY1" fmla="*/ 165089 h 172833"/>
                <a:gd name="connsiteX2" fmla="*/ 215 w 193331"/>
                <a:gd name="connsiteY2" fmla="*/ 169897 h 172833"/>
                <a:gd name="connsiteX3" fmla="*/ 7300 w 193331"/>
                <a:gd name="connsiteY3" fmla="*/ 172934 h 172833"/>
                <a:gd name="connsiteX4" fmla="*/ 91060 w 193331"/>
                <a:gd name="connsiteY4" fmla="*/ 172934 h 172833"/>
                <a:gd name="connsiteX5" fmla="*/ 193546 w 193331"/>
                <a:gd name="connsiteY5" fmla="*/ 64122 h 172833"/>
                <a:gd name="connsiteX6" fmla="*/ 134079 w 193331"/>
                <a:gd name="connsiteY6" fmla="*/ 100 h 172833"/>
                <a:gd name="connsiteX7" fmla="*/ 49054 w 193331"/>
                <a:gd name="connsiteY7" fmla="*/ 100 h 172833"/>
                <a:gd name="connsiteX8" fmla="*/ 41462 w 193331"/>
                <a:gd name="connsiteY8" fmla="*/ 4908 h 172833"/>
                <a:gd name="connsiteX9" fmla="*/ 48801 w 193331"/>
                <a:gd name="connsiteY9" fmla="*/ 7944 h 172833"/>
                <a:gd name="connsiteX10" fmla="*/ 59682 w 193331"/>
                <a:gd name="connsiteY10" fmla="*/ 8450 h 172833"/>
                <a:gd name="connsiteX11" fmla="*/ 65249 w 193331"/>
                <a:gd name="connsiteY11" fmla="*/ 12499 h 172833"/>
                <a:gd name="connsiteX12" fmla="*/ 64237 w 193331"/>
                <a:gd name="connsiteY12" fmla="*/ 17307 h 172833"/>
                <a:gd name="connsiteX13" fmla="*/ 30328 w 193331"/>
                <a:gd name="connsiteY13" fmla="*/ 153196 h 172833"/>
                <a:gd name="connsiteX14" fmla="*/ 84987 w 193331"/>
                <a:gd name="connsiteY14" fmla="*/ 17560 h 172833"/>
                <a:gd name="connsiteX15" fmla="*/ 98652 w 193331"/>
                <a:gd name="connsiteY15" fmla="*/ 7944 h 172833"/>
                <a:gd name="connsiteX16" fmla="*/ 125728 w 193331"/>
                <a:gd name="connsiteY16" fmla="*/ 7944 h 172833"/>
                <a:gd name="connsiteX17" fmla="*/ 171531 w 193331"/>
                <a:gd name="connsiteY17" fmla="*/ 54759 h 172833"/>
                <a:gd name="connsiteX18" fmla="*/ 144960 w 193331"/>
                <a:gd name="connsiteY18" fmla="*/ 136494 h 172833"/>
                <a:gd name="connsiteX19" fmla="*/ 86505 w 193331"/>
                <a:gd name="connsiteY19" fmla="*/ 165089 h 172833"/>
                <a:gd name="connsiteX20" fmla="*/ 57911 w 193331"/>
                <a:gd name="connsiteY20" fmla="*/ 165089 h 172833"/>
                <a:gd name="connsiteX21" fmla="*/ 52344 w 193331"/>
                <a:gd name="connsiteY21" fmla="*/ 164836 h 172833"/>
                <a:gd name="connsiteX22" fmla="*/ 49054 w 193331"/>
                <a:gd name="connsiteY22" fmla="*/ 162305 h 172833"/>
                <a:gd name="connsiteX23" fmla="*/ 50319 w 193331"/>
                <a:gd name="connsiteY23" fmla="*/ 156485 h 172833"/>
                <a:gd name="connsiteX24" fmla="*/ 84987 w 193331"/>
                <a:gd name="connsiteY24" fmla="*/ 17560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3331" h="172833">
                  <a:moveTo>
                    <a:pt x="30328" y="153196"/>
                  </a:moveTo>
                  <a:cubicBezTo>
                    <a:pt x="27798" y="163065"/>
                    <a:pt x="27292" y="165089"/>
                    <a:pt x="7300" y="165089"/>
                  </a:cubicBezTo>
                  <a:cubicBezTo>
                    <a:pt x="2999" y="165089"/>
                    <a:pt x="215" y="165089"/>
                    <a:pt x="215" y="169897"/>
                  </a:cubicBezTo>
                  <a:cubicBezTo>
                    <a:pt x="215" y="172934"/>
                    <a:pt x="2492" y="172934"/>
                    <a:pt x="7300" y="172934"/>
                  </a:cubicBezTo>
                  <a:lnTo>
                    <a:pt x="91060" y="172934"/>
                  </a:lnTo>
                  <a:cubicBezTo>
                    <a:pt x="143695" y="172934"/>
                    <a:pt x="193546" y="119540"/>
                    <a:pt x="193546" y="64122"/>
                  </a:cubicBezTo>
                  <a:cubicBezTo>
                    <a:pt x="193546" y="28441"/>
                    <a:pt x="172037" y="100"/>
                    <a:pt x="134079" y="100"/>
                  </a:cubicBezTo>
                  <a:lnTo>
                    <a:pt x="49054" y="100"/>
                  </a:lnTo>
                  <a:cubicBezTo>
                    <a:pt x="44246" y="100"/>
                    <a:pt x="41462" y="100"/>
                    <a:pt x="41462" y="4908"/>
                  </a:cubicBezTo>
                  <a:cubicBezTo>
                    <a:pt x="41462" y="7944"/>
                    <a:pt x="43740" y="7944"/>
                    <a:pt x="48801" y="7944"/>
                  </a:cubicBezTo>
                  <a:cubicBezTo>
                    <a:pt x="52091" y="7944"/>
                    <a:pt x="56645" y="8197"/>
                    <a:pt x="59682" y="8450"/>
                  </a:cubicBezTo>
                  <a:cubicBezTo>
                    <a:pt x="63731" y="8956"/>
                    <a:pt x="65249" y="9716"/>
                    <a:pt x="65249" y="12499"/>
                  </a:cubicBezTo>
                  <a:cubicBezTo>
                    <a:pt x="65249" y="13511"/>
                    <a:pt x="64996" y="14271"/>
                    <a:pt x="64237" y="17307"/>
                  </a:cubicBezTo>
                  <a:lnTo>
                    <a:pt x="30328" y="153196"/>
                  </a:lnTo>
                  <a:close/>
                  <a:moveTo>
                    <a:pt x="84987" y="17560"/>
                  </a:moveTo>
                  <a:cubicBezTo>
                    <a:pt x="87265" y="8703"/>
                    <a:pt x="87771" y="7944"/>
                    <a:pt x="98652" y="7944"/>
                  </a:cubicBezTo>
                  <a:lnTo>
                    <a:pt x="125728" y="7944"/>
                  </a:lnTo>
                  <a:cubicBezTo>
                    <a:pt x="150527" y="7944"/>
                    <a:pt x="171531" y="21356"/>
                    <a:pt x="171531" y="54759"/>
                  </a:cubicBezTo>
                  <a:cubicBezTo>
                    <a:pt x="171531" y="67158"/>
                    <a:pt x="166470" y="108659"/>
                    <a:pt x="144960" y="136494"/>
                  </a:cubicBezTo>
                  <a:cubicBezTo>
                    <a:pt x="137622" y="145857"/>
                    <a:pt x="117631" y="165089"/>
                    <a:pt x="86505" y="165089"/>
                  </a:cubicBezTo>
                  <a:lnTo>
                    <a:pt x="57911" y="165089"/>
                  </a:lnTo>
                  <a:cubicBezTo>
                    <a:pt x="54368" y="165089"/>
                    <a:pt x="53862" y="165089"/>
                    <a:pt x="52344" y="164836"/>
                  </a:cubicBezTo>
                  <a:cubicBezTo>
                    <a:pt x="49813" y="164583"/>
                    <a:pt x="49054" y="164330"/>
                    <a:pt x="49054" y="162305"/>
                  </a:cubicBezTo>
                  <a:cubicBezTo>
                    <a:pt x="49054" y="161546"/>
                    <a:pt x="49054" y="161040"/>
                    <a:pt x="50319" y="156485"/>
                  </a:cubicBezTo>
                  <a:lnTo>
                    <a:pt x="84987" y="17560"/>
                  </a:lnTo>
                  <a:close/>
                </a:path>
              </a:pathLst>
            </a:custGeom>
            <a:solidFill>
              <a:srgbClr val="000000"/>
            </a:solidFill>
            <a:ln w="25400" cap="flat">
              <a:noFill/>
              <a:prstDash val="solid"/>
              <a:miter/>
            </a:ln>
          </p:spPr>
          <p:txBody>
            <a:bodyPr rtlCol="0" anchor="ctr"/>
            <a:lstStyle/>
            <a:p>
              <a:endParaRPr lang="en-CN"/>
            </a:p>
          </p:txBody>
        </p:sp>
        <p:sp>
          <p:nvSpPr>
            <p:cNvPr id="18487" name="Freeform 18486">
              <a:extLst>
                <a:ext uri="{FF2B5EF4-FFF2-40B4-BE49-F238E27FC236}">
                  <a16:creationId xmlns:a16="http://schemas.microsoft.com/office/drawing/2014/main" id="{8D6D7564-3061-73E4-815C-3017109C943F}"/>
                </a:ext>
              </a:extLst>
            </p:cNvPr>
            <p:cNvSpPr/>
            <p:nvPr>
              <p:custDataLst>
                <p:tags r:id="rId43"/>
              </p:custDataLst>
            </p:nvPr>
          </p:nvSpPr>
          <p:spPr>
            <a:xfrm>
              <a:off x="8224186" y="4988105"/>
              <a:ext cx="161193" cy="120983"/>
            </a:xfrm>
            <a:custGeom>
              <a:avLst/>
              <a:gdLst>
                <a:gd name="connsiteX0" fmla="*/ 89323 w 161193"/>
                <a:gd name="connsiteY0" fmla="*/ 49876 h 120983"/>
                <a:gd name="connsiteX1" fmla="*/ 88260 w 161193"/>
                <a:gd name="connsiteY1" fmla="*/ 47751 h 120983"/>
                <a:gd name="connsiteX2" fmla="*/ 92511 w 161193"/>
                <a:gd name="connsiteY2" fmla="*/ 44385 h 120983"/>
                <a:gd name="connsiteX3" fmla="*/ 110402 w 161193"/>
                <a:gd name="connsiteY3" fmla="*/ 31808 h 120983"/>
                <a:gd name="connsiteX4" fmla="*/ 157343 w 161193"/>
                <a:gd name="connsiteY4" fmla="*/ 6478 h 120983"/>
                <a:gd name="connsiteX5" fmla="*/ 161417 w 161193"/>
                <a:gd name="connsiteY5" fmla="*/ 2581 h 120983"/>
                <a:gd name="connsiteX6" fmla="*/ 159114 w 161193"/>
                <a:gd name="connsiteY6" fmla="*/ 278 h 120983"/>
                <a:gd name="connsiteX7" fmla="*/ 146892 w 161193"/>
                <a:gd name="connsiteY7" fmla="*/ 810 h 120983"/>
                <a:gd name="connsiteX8" fmla="*/ 125458 w 161193"/>
                <a:gd name="connsiteY8" fmla="*/ 101 h 120983"/>
                <a:gd name="connsiteX9" fmla="*/ 121738 w 161193"/>
                <a:gd name="connsiteY9" fmla="*/ 3998 h 120983"/>
                <a:gd name="connsiteX10" fmla="*/ 124395 w 161193"/>
                <a:gd name="connsiteY10" fmla="*/ 6478 h 120983"/>
                <a:gd name="connsiteX11" fmla="*/ 128824 w 161193"/>
                <a:gd name="connsiteY11" fmla="*/ 8958 h 120983"/>
                <a:gd name="connsiteX12" fmla="*/ 121030 w 161193"/>
                <a:gd name="connsiteY12" fmla="*/ 17638 h 120983"/>
                <a:gd name="connsiteX13" fmla="*/ 47164 w 161193"/>
                <a:gd name="connsiteY13" fmla="*/ 69715 h 120983"/>
                <a:gd name="connsiteX14" fmla="*/ 61158 w 161193"/>
                <a:gd name="connsiteY14" fmla="*/ 13918 h 120983"/>
                <a:gd name="connsiteX15" fmla="*/ 76746 w 161193"/>
                <a:gd name="connsiteY15" fmla="*/ 6478 h 120983"/>
                <a:gd name="connsiteX16" fmla="*/ 82060 w 161193"/>
                <a:gd name="connsiteY16" fmla="*/ 2758 h 120983"/>
                <a:gd name="connsiteX17" fmla="*/ 79226 w 161193"/>
                <a:gd name="connsiteY17" fmla="*/ 101 h 120983"/>
                <a:gd name="connsiteX18" fmla="*/ 56021 w 161193"/>
                <a:gd name="connsiteY18" fmla="*/ 810 h 120983"/>
                <a:gd name="connsiteX19" fmla="*/ 43799 w 161193"/>
                <a:gd name="connsiteY19" fmla="*/ 633 h 120983"/>
                <a:gd name="connsiteX20" fmla="*/ 32639 w 161193"/>
                <a:gd name="connsiteY20" fmla="*/ 101 h 120983"/>
                <a:gd name="connsiteX21" fmla="*/ 28919 w 161193"/>
                <a:gd name="connsiteY21" fmla="*/ 3998 h 120983"/>
                <a:gd name="connsiteX22" fmla="*/ 34765 w 161193"/>
                <a:gd name="connsiteY22" fmla="*/ 6478 h 120983"/>
                <a:gd name="connsiteX23" fmla="*/ 41496 w 161193"/>
                <a:gd name="connsiteY23" fmla="*/ 6832 h 120983"/>
                <a:gd name="connsiteX24" fmla="*/ 45393 w 161193"/>
                <a:gd name="connsiteY24" fmla="*/ 9312 h 120983"/>
                <a:gd name="connsiteX25" fmla="*/ 44684 w 161193"/>
                <a:gd name="connsiteY25" fmla="*/ 13209 h 120983"/>
                <a:gd name="connsiteX26" fmla="*/ 21125 w 161193"/>
                <a:gd name="connsiteY26" fmla="*/ 107268 h 120983"/>
                <a:gd name="connsiteX27" fmla="*/ 5537 w 161193"/>
                <a:gd name="connsiteY27" fmla="*/ 114708 h 120983"/>
                <a:gd name="connsiteX28" fmla="*/ 223 w 161193"/>
                <a:gd name="connsiteY28" fmla="*/ 118605 h 120983"/>
                <a:gd name="connsiteX29" fmla="*/ 3057 w 161193"/>
                <a:gd name="connsiteY29" fmla="*/ 121085 h 120983"/>
                <a:gd name="connsiteX30" fmla="*/ 26085 w 161193"/>
                <a:gd name="connsiteY30" fmla="*/ 120376 h 120983"/>
                <a:gd name="connsiteX31" fmla="*/ 38307 w 161193"/>
                <a:gd name="connsiteY31" fmla="*/ 120553 h 120983"/>
                <a:gd name="connsiteX32" fmla="*/ 49644 w 161193"/>
                <a:gd name="connsiteY32" fmla="*/ 121085 h 120983"/>
                <a:gd name="connsiteX33" fmla="*/ 53364 w 161193"/>
                <a:gd name="connsiteY33" fmla="*/ 117188 h 120983"/>
                <a:gd name="connsiteX34" fmla="*/ 47696 w 161193"/>
                <a:gd name="connsiteY34" fmla="*/ 114708 h 120983"/>
                <a:gd name="connsiteX35" fmla="*/ 40965 w 161193"/>
                <a:gd name="connsiteY35" fmla="*/ 114354 h 120983"/>
                <a:gd name="connsiteX36" fmla="*/ 36890 w 161193"/>
                <a:gd name="connsiteY36" fmla="*/ 111697 h 120983"/>
                <a:gd name="connsiteX37" fmla="*/ 45216 w 161193"/>
                <a:gd name="connsiteY37" fmla="*/ 77687 h 120983"/>
                <a:gd name="connsiteX38" fmla="*/ 74620 w 161193"/>
                <a:gd name="connsiteY38" fmla="*/ 56962 h 120983"/>
                <a:gd name="connsiteX39" fmla="*/ 100305 w 161193"/>
                <a:gd name="connsiteY39" fmla="*/ 106737 h 120983"/>
                <a:gd name="connsiteX40" fmla="*/ 101545 w 161193"/>
                <a:gd name="connsiteY40" fmla="*/ 110102 h 120983"/>
                <a:gd name="connsiteX41" fmla="*/ 93397 w 161193"/>
                <a:gd name="connsiteY41" fmla="*/ 114708 h 120983"/>
                <a:gd name="connsiteX42" fmla="*/ 88791 w 161193"/>
                <a:gd name="connsiteY42" fmla="*/ 118605 h 120983"/>
                <a:gd name="connsiteX43" fmla="*/ 91802 w 161193"/>
                <a:gd name="connsiteY43" fmla="*/ 121085 h 120983"/>
                <a:gd name="connsiteX44" fmla="*/ 114476 w 161193"/>
                <a:gd name="connsiteY44" fmla="*/ 120376 h 120983"/>
                <a:gd name="connsiteX45" fmla="*/ 131835 w 161193"/>
                <a:gd name="connsiteY45" fmla="*/ 121085 h 120983"/>
                <a:gd name="connsiteX46" fmla="*/ 135378 w 161193"/>
                <a:gd name="connsiteY46" fmla="*/ 117365 h 120983"/>
                <a:gd name="connsiteX47" fmla="*/ 131304 w 161193"/>
                <a:gd name="connsiteY47" fmla="*/ 114708 h 120983"/>
                <a:gd name="connsiteX48" fmla="*/ 119613 w 161193"/>
                <a:gd name="connsiteY48" fmla="*/ 108862 h 120983"/>
                <a:gd name="connsiteX49" fmla="*/ 89323 w 161193"/>
                <a:gd name="connsiteY49" fmla="*/ 49876 h 120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61193" h="120983">
                  <a:moveTo>
                    <a:pt x="89323" y="49876"/>
                  </a:moveTo>
                  <a:cubicBezTo>
                    <a:pt x="88614" y="48459"/>
                    <a:pt x="88260" y="47928"/>
                    <a:pt x="88260" y="47751"/>
                  </a:cubicBezTo>
                  <a:cubicBezTo>
                    <a:pt x="88260" y="47396"/>
                    <a:pt x="88437" y="47219"/>
                    <a:pt x="92511" y="44385"/>
                  </a:cubicBezTo>
                  <a:lnTo>
                    <a:pt x="110402" y="31808"/>
                  </a:lnTo>
                  <a:cubicBezTo>
                    <a:pt x="133784" y="15335"/>
                    <a:pt x="144766" y="7541"/>
                    <a:pt x="157343" y="6478"/>
                  </a:cubicBezTo>
                  <a:cubicBezTo>
                    <a:pt x="159291" y="6301"/>
                    <a:pt x="161417" y="6124"/>
                    <a:pt x="161417" y="2581"/>
                  </a:cubicBezTo>
                  <a:cubicBezTo>
                    <a:pt x="161417" y="1164"/>
                    <a:pt x="160177" y="278"/>
                    <a:pt x="159114" y="278"/>
                  </a:cubicBezTo>
                  <a:cubicBezTo>
                    <a:pt x="155394" y="278"/>
                    <a:pt x="150789" y="810"/>
                    <a:pt x="146892" y="810"/>
                  </a:cubicBezTo>
                  <a:cubicBezTo>
                    <a:pt x="142109" y="810"/>
                    <a:pt x="130241" y="101"/>
                    <a:pt x="125458" y="101"/>
                  </a:cubicBezTo>
                  <a:cubicBezTo>
                    <a:pt x="124395" y="101"/>
                    <a:pt x="121738" y="101"/>
                    <a:pt x="121738" y="3998"/>
                  </a:cubicBezTo>
                  <a:cubicBezTo>
                    <a:pt x="121738" y="4175"/>
                    <a:pt x="121738" y="6301"/>
                    <a:pt x="124395" y="6478"/>
                  </a:cubicBezTo>
                  <a:cubicBezTo>
                    <a:pt x="126521" y="6655"/>
                    <a:pt x="128824" y="7009"/>
                    <a:pt x="128824" y="8958"/>
                  </a:cubicBezTo>
                  <a:cubicBezTo>
                    <a:pt x="128824" y="12146"/>
                    <a:pt x="123333" y="16043"/>
                    <a:pt x="121030" y="17638"/>
                  </a:cubicBezTo>
                  <a:lnTo>
                    <a:pt x="47164" y="69715"/>
                  </a:lnTo>
                  <a:lnTo>
                    <a:pt x="61158" y="13918"/>
                  </a:lnTo>
                  <a:cubicBezTo>
                    <a:pt x="62752" y="7895"/>
                    <a:pt x="62929" y="6478"/>
                    <a:pt x="76746" y="6478"/>
                  </a:cubicBezTo>
                  <a:cubicBezTo>
                    <a:pt x="79580" y="6478"/>
                    <a:pt x="82060" y="6478"/>
                    <a:pt x="82060" y="2758"/>
                  </a:cubicBezTo>
                  <a:cubicBezTo>
                    <a:pt x="82060" y="1164"/>
                    <a:pt x="80997" y="101"/>
                    <a:pt x="79226" y="101"/>
                  </a:cubicBezTo>
                  <a:cubicBezTo>
                    <a:pt x="74089" y="101"/>
                    <a:pt x="61158" y="810"/>
                    <a:pt x="56021" y="810"/>
                  </a:cubicBezTo>
                  <a:cubicBezTo>
                    <a:pt x="53010" y="810"/>
                    <a:pt x="46810" y="810"/>
                    <a:pt x="43799" y="633"/>
                  </a:cubicBezTo>
                  <a:cubicBezTo>
                    <a:pt x="40256" y="455"/>
                    <a:pt x="36005" y="101"/>
                    <a:pt x="32639" y="101"/>
                  </a:cubicBezTo>
                  <a:cubicBezTo>
                    <a:pt x="31576" y="101"/>
                    <a:pt x="28919" y="101"/>
                    <a:pt x="28919" y="3998"/>
                  </a:cubicBezTo>
                  <a:cubicBezTo>
                    <a:pt x="28919" y="6478"/>
                    <a:pt x="30868" y="6478"/>
                    <a:pt x="34765" y="6478"/>
                  </a:cubicBezTo>
                  <a:cubicBezTo>
                    <a:pt x="37599" y="6478"/>
                    <a:pt x="38307" y="6478"/>
                    <a:pt x="41496" y="6832"/>
                  </a:cubicBezTo>
                  <a:cubicBezTo>
                    <a:pt x="45039" y="7187"/>
                    <a:pt x="45393" y="7541"/>
                    <a:pt x="45393" y="9312"/>
                  </a:cubicBezTo>
                  <a:cubicBezTo>
                    <a:pt x="45393" y="9666"/>
                    <a:pt x="45393" y="10552"/>
                    <a:pt x="44684" y="13209"/>
                  </a:cubicBezTo>
                  <a:lnTo>
                    <a:pt x="21125" y="107268"/>
                  </a:lnTo>
                  <a:cubicBezTo>
                    <a:pt x="19708" y="113291"/>
                    <a:pt x="19354" y="114708"/>
                    <a:pt x="5537" y="114708"/>
                  </a:cubicBezTo>
                  <a:cubicBezTo>
                    <a:pt x="2349" y="114708"/>
                    <a:pt x="223" y="114708"/>
                    <a:pt x="223" y="118605"/>
                  </a:cubicBezTo>
                  <a:cubicBezTo>
                    <a:pt x="223" y="118782"/>
                    <a:pt x="223" y="121085"/>
                    <a:pt x="3057" y="121085"/>
                  </a:cubicBezTo>
                  <a:cubicBezTo>
                    <a:pt x="8194" y="121085"/>
                    <a:pt x="20948" y="120376"/>
                    <a:pt x="26085" y="120376"/>
                  </a:cubicBezTo>
                  <a:cubicBezTo>
                    <a:pt x="29096" y="120376"/>
                    <a:pt x="35296" y="120376"/>
                    <a:pt x="38307" y="120553"/>
                  </a:cubicBezTo>
                  <a:cubicBezTo>
                    <a:pt x="41850" y="120731"/>
                    <a:pt x="46279" y="121085"/>
                    <a:pt x="49644" y="121085"/>
                  </a:cubicBezTo>
                  <a:cubicBezTo>
                    <a:pt x="50707" y="121085"/>
                    <a:pt x="53364" y="121085"/>
                    <a:pt x="53364" y="117188"/>
                  </a:cubicBezTo>
                  <a:cubicBezTo>
                    <a:pt x="53364" y="114708"/>
                    <a:pt x="51238" y="114708"/>
                    <a:pt x="47696" y="114708"/>
                  </a:cubicBezTo>
                  <a:cubicBezTo>
                    <a:pt x="47519" y="114708"/>
                    <a:pt x="44153" y="114708"/>
                    <a:pt x="40965" y="114354"/>
                  </a:cubicBezTo>
                  <a:cubicBezTo>
                    <a:pt x="36890" y="113999"/>
                    <a:pt x="36890" y="113468"/>
                    <a:pt x="36890" y="111697"/>
                  </a:cubicBezTo>
                  <a:cubicBezTo>
                    <a:pt x="36890" y="110280"/>
                    <a:pt x="38662" y="103726"/>
                    <a:pt x="45216" y="77687"/>
                  </a:cubicBezTo>
                  <a:lnTo>
                    <a:pt x="74620" y="56962"/>
                  </a:lnTo>
                  <a:lnTo>
                    <a:pt x="100305" y="106737"/>
                  </a:lnTo>
                  <a:cubicBezTo>
                    <a:pt x="101545" y="109040"/>
                    <a:pt x="101545" y="109217"/>
                    <a:pt x="101545" y="110102"/>
                  </a:cubicBezTo>
                  <a:cubicBezTo>
                    <a:pt x="101545" y="114177"/>
                    <a:pt x="96585" y="114708"/>
                    <a:pt x="93397" y="114708"/>
                  </a:cubicBezTo>
                  <a:cubicBezTo>
                    <a:pt x="91271" y="114708"/>
                    <a:pt x="88791" y="114708"/>
                    <a:pt x="88791" y="118605"/>
                  </a:cubicBezTo>
                  <a:cubicBezTo>
                    <a:pt x="88791" y="118782"/>
                    <a:pt x="88968" y="121085"/>
                    <a:pt x="91802" y="121085"/>
                  </a:cubicBezTo>
                  <a:cubicBezTo>
                    <a:pt x="96762" y="121085"/>
                    <a:pt x="109516" y="120376"/>
                    <a:pt x="114476" y="120376"/>
                  </a:cubicBezTo>
                  <a:cubicBezTo>
                    <a:pt x="119790" y="120376"/>
                    <a:pt x="126875" y="121085"/>
                    <a:pt x="131835" y="121085"/>
                  </a:cubicBezTo>
                  <a:cubicBezTo>
                    <a:pt x="134138" y="121085"/>
                    <a:pt x="135378" y="119845"/>
                    <a:pt x="135378" y="117365"/>
                  </a:cubicBezTo>
                  <a:cubicBezTo>
                    <a:pt x="135378" y="114708"/>
                    <a:pt x="133075" y="114708"/>
                    <a:pt x="131304" y="114708"/>
                  </a:cubicBezTo>
                  <a:cubicBezTo>
                    <a:pt x="128115" y="114708"/>
                    <a:pt x="122624" y="114531"/>
                    <a:pt x="119613" y="108862"/>
                  </a:cubicBezTo>
                  <a:lnTo>
                    <a:pt x="89323" y="49876"/>
                  </a:lnTo>
                  <a:close/>
                </a:path>
              </a:pathLst>
            </a:custGeom>
            <a:solidFill>
              <a:srgbClr val="000000"/>
            </a:solidFill>
            <a:ln w="25400" cap="flat">
              <a:noFill/>
              <a:prstDash val="solid"/>
              <a:miter/>
            </a:ln>
          </p:spPr>
          <p:txBody>
            <a:bodyPr rtlCol="0" anchor="ctr"/>
            <a:lstStyle/>
            <a:p>
              <a:endParaRPr lang="en-CN"/>
            </a:p>
          </p:txBody>
        </p:sp>
        <p:sp>
          <p:nvSpPr>
            <p:cNvPr id="18488" name="Freeform 18487">
              <a:extLst>
                <a:ext uri="{FF2B5EF4-FFF2-40B4-BE49-F238E27FC236}">
                  <a16:creationId xmlns:a16="http://schemas.microsoft.com/office/drawing/2014/main" id="{9D3E53D2-9B2B-B3F4-BB38-C469C3760984}"/>
                </a:ext>
              </a:extLst>
            </p:cNvPr>
            <p:cNvSpPr/>
            <p:nvPr>
              <p:custDataLst>
                <p:tags r:id="rId44"/>
              </p:custDataLst>
            </p:nvPr>
          </p:nvSpPr>
          <p:spPr>
            <a:xfrm>
              <a:off x="8406630" y="4988105"/>
              <a:ext cx="115492" cy="120983"/>
            </a:xfrm>
            <a:custGeom>
              <a:avLst/>
              <a:gdLst>
                <a:gd name="connsiteX0" fmla="*/ 60988 w 115492"/>
                <a:gd name="connsiteY0" fmla="*/ 14626 h 120983"/>
                <a:gd name="connsiteX1" fmla="*/ 79410 w 115492"/>
                <a:gd name="connsiteY1" fmla="*/ 6478 h 120983"/>
                <a:gd name="connsiteX2" fmla="*/ 86673 w 115492"/>
                <a:gd name="connsiteY2" fmla="*/ 2581 h 120983"/>
                <a:gd name="connsiteX3" fmla="*/ 83661 w 115492"/>
                <a:gd name="connsiteY3" fmla="*/ 101 h 120983"/>
                <a:gd name="connsiteX4" fmla="*/ 70553 w 115492"/>
                <a:gd name="connsiteY4" fmla="*/ 633 h 120983"/>
                <a:gd name="connsiteX5" fmla="*/ 56382 w 115492"/>
                <a:gd name="connsiteY5" fmla="*/ 810 h 120983"/>
                <a:gd name="connsiteX6" fmla="*/ 44160 w 115492"/>
                <a:gd name="connsiteY6" fmla="*/ 633 h 120983"/>
                <a:gd name="connsiteX7" fmla="*/ 32646 w 115492"/>
                <a:gd name="connsiteY7" fmla="*/ 101 h 120983"/>
                <a:gd name="connsiteX8" fmla="*/ 28926 w 115492"/>
                <a:gd name="connsiteY8" fmla="*/ 3998 h 120983"/>
                <a:gd name="connsiteX9" fmla="*/ 34595 w 115492"/>
                <a:gd name="connsiteY9" fmla="*/ 6478 h 120983"/>
                <a:gd name="connsiteX10" fmla="*/ 41326 w 115492"/>
                <a:gd name="connsiteY10" fmla="*/ 6832 h 120983"/>
                <a:gd name="connsiteX11" fmla="*/ 45400 w 115492"/>
                <a:gd name="connsiteY11" fmla="*/ 9312 h 120983"/>
                <a:gd name="connsiteX12" fmla="*/ 44692 w 115492"/>
                <a:gd name="connsiteY12" fmla="*/ 13209 h 120983"/>
                <a:gd name="connsiteX13" fmla="*/ 21133 w 115492"/>
                <a:gd name="connsiteY13" fmla="*/ 107268 h 120983"/>
                <a:gd name="connsiteX14" fmla="*/ 5545 w 115492"/>
                <a:gd name="connsiteY14" fmla="*/ 114708 h 120983"/>
                <a:gd name="connsiteX15" fmla="*/ 230 w 115492"/>
                <a:gd name="connsiteY15" fmla="*/ 118428 h 120983"/>
                <a:gd name="connsiteX16" fmla="*/ 5545 w 115492"/>
                <a:gd name="connsiteY16" fmla="*/ 121085 h 120983"/>
                <a:gd name="connsiteX17" fmla="*/ 94644 w 115492"/>
                <a:gd name="connsiteY17" fmla="*/ 121085 h 120983"/>
                <a:gd name="connsiteX18" fmla="*/ 100666 w 115492"/>
                <a:gd name="connsiteY18" fmla="*/ 117542 h 120983"/>
                <a:gd name="connsiteX19" fmla="*/ 115723 w 115492"/>
                <a:gd name="connsiteY19" fmla="*/ 76978 h 120983"/>
                <a:gd name="connsiteX20" fmla="*/ 112712 w 115492"/>
                <a:gd name="connsiteY20" fmla="*/ 74498 h 120983"/>
                <a:gd name="connsiteX21" fmla="*/ 109169 w 115492"/>
                <a:gd name="connsiteY21" fmla="*/ 78218 h 120983"/>
                <a:gd name="connsiteX22" fmla="*/ 62228 w 115492"/>
                <a:gd name="connsiteY22" fmla="*/ 114708 h 120983"/>
                <a:gd name="connsiteX23" fmla="*/ 42212 w 115492"/>
                <a:gd name="connsiteY23" fmla="*/ 114708 h 120983"/>
                <a:gd name="connsiteX24" fmla="*/ 36543 w 115492"/>
                <a:gd name="connsiteY24" fmla="*/ 112937 h 120983"/>
                <a:gd name="connsiteX25" fmla="*/ 37252 w 115492"/>
                <a:gd name="connsiteY25" fmla="*/ 109217 h 120983"/>
                <a:gd name="connsiteX26" fmla="*/ 60988 w 115492"/>
                <a:gd name="connsiteY26" fmla="*/ 14626 h 120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5492" h="120983">
                  <a:moveTo>
                    <a:pt x="60988" y="14626"/>
                  </a:moveTo>
                  <a:cubicBezTo>
                    <a:pt x="62582" y="8249"/>
                    <a:pt x="63114" y="6478"/>
                    <a:pt x="79410" y="6478"/>
                  </a:cubicBezTo>
                  <a:cubicBezTo>
                    <a:pt x="84901" y="6478"/>
                    <a:pt x="86673" y="6478"/>
                    <a:pt x="86673" y="2581"/>
                  </a:cubicBezTo>
                  <a:cubicBezTo>
                    <a:pt x="86673" y="2404"/>
                    <a:pt x="86496" y="101"/>
                    <a:pt x="83661" y="101"/>
                  </a:cubicBezTo>
                  <a:cubicBezTo>
                    <a:pt x="79587" y="101"/>
                    <a:pt x="74805" y="455"/>
                    <a:pt x="70553" y="633"/>
                  </a:cubicBezTo>
                  <a:cubicBezTo>
                    <a:pt x="66125" y="810"/>
                    <a:pt x="60811" y="810"/>
                    <a:pt x="56382" y="810"/>
                  </a:cubicBezTo>
                  <a:cubicBezTo>
                    <a:pt x="52663" y="810"/>
                    <a:pt x="47880" y="633"/>
                    <a:pt x="44160" y="633"/>
                  </a:cubicBezTo>
                  <a:cubicBezTo>
                    <a:pt x="40440" y="633"/>
                    <a:pt x="36189" y="101"/>
                    <a:pt x="32646" y="101"/>
                  </a:cubicBezTo>
                  <a:cubicBezTo>
                    <a:pt x="31584" y="101"/>
                    <a:pt x="28926" y="101"/>
                    <a:pt x="28926" y="3998"/>
                  </a:cubicBezTo>
                  <a:cubicBezTo>
                    <a:pt x="28926" y="6478"/>
                    <a:pt x="31052" y="6478"/>
                    <a:pt x="34595" y="6478"/>
                  </a:cubicBezTo>
                  <a:cubicBezTo>
                    <a:pt x="34772" y="6478"/>
                    <a:pt x="38138" y="6478"/>
                    <a:pt x="41326" y="6832"/>
                  </a:cubicBezTo>
                  <a:cubicBezTo>
                    <a:pt x="45046" y="7187"/>
                    <a:pt x="45400" y="7541"/>
                    <a:pt x="45400" y="9312"/>
                  </a:cubicBezTo>
                  <a:cubicBezTo>
                    <a:pt x="45400" y="9666"/>
                    <a:pt x="45400" y="10552"/>
                    <a:pt x="44692" y="13209"/>
                  </a:cubicBezTo>
                  <a:lnTo>
                    <a:pt x="21133" y="107268"/>
                  </a:lnTo>
                  <a:cubicBezTo>
                    <a:pt x="19538" y="113291"/>
                    <a:pt x="19184" y="114708"/>
                    <a:pt x="5545" y="114708"/>
                  </a:cubicBezTo>
                  <a:cubicBezTo>
                    <a:pt x="2533" y="114708"/>
                    <a:pt x="230" y="114708"/>
                    <a:pt x="230" y="118428"/>
                  </a:cubicBezTo>
                  <a:cubicBezTo>
                    <a:pt x="230" y="121085"/>
                    <a:pt x="2356" y="121085"/>
                    <a:pt x="5545" y="121085"/>
                  </a:cubicBezTo>
                  <a:lnTo>
                    <a:pt x="94644" y="121085"/>
                  </a:lnTo>
                  <a:cubicBezTo>
                    <a:pt x="99072" y="121085"/>
                    <a:pt x="99249" y="120908"/>
                    <a:pt x="100666" y="117542"/>
                  </a:cubicBezTo>
                  <a:cubicBezTo>
                    <a:pt x="102438" y="112759"/>
                    <a:pt x="115723" y="78395"/>
                    <a:pt x="115723" y="76978"/>
                  </a:cubicBezTo>
                  <a:cubicBezTo>
                    <a:pt x="115723" y="76447"/>
                    <a:pt x="115369" y="74498"/>
                    <a:pt x="112712" y="74498"/>
                  </a:cubicBezTo>
                  <a:cubicBezTo>
                    <a:pt x="110586" y="74498"/>
                    <a:pt x="110232" y="75384"/>
                    <a:pt x="109169" y="78218"/>
                  </a:cubicBezTo>
                  <a:cubicBezTo>
                    <a:pt x="102438" y="95046"/>
                    <a:pt x="94644" y="114708"/>
                    <a:pt x="62228" y="114708"/>
                  </a:cubicBezTo>
                  <a:lnTo>
                    <a:pt x="42212" y="114708"/>
                  </a:lnTo>
                  <a:cubicBezTo>
                    <a:pt x="36720" y="114708"/>
                    <a:pt x="36543" y="114531"/>
                    <a:pt x="36543" y="112937"/>
                  </a:cubicBezTo>
                  <a:cubicBezTo>
                    <a:pt x="36543" y="112759"/>
                    <a:pt x="36543" y="111874"/>
                    <a:pt x="37252" y="109217"/>
                  </a:cubicBezTo>
                  <a:lnTo>
                    <a:pt x="60988" y="14626"/>
                  </a:lnTo>
                  <a:close/>
                </a:path>
              </a:pathLst>
            </a:custGeom>
            <a:solidFill>
              <a:srgbClr val="000000"/>
            </a:solidFill>
            <a:ln w="25400" cap="flat">
              <a:noFill/>
              <a:prstDash val="solid"/>
              <a:miter/>
            </a:ln>
          </p:spPr>
          <p:txBody>
            <a:bodyPr rtlCol="0" anchor="ctr"/>
            <a:lstStyle/>
            <a:p>
              <a:endParaRPr lang="en-CN"/>
            </a:p>
          </p:txBody>
        </p:sp>
        <p:sp>
          <p:nvSpPr>
            <p:cNvPr id="18489" name="Freeform 18488">
              <a:extLst>
                <a:ext uri="{FF2B5EF4-FFF2-40B4-BE49-F238E27FC236}">
                  <a16:creationId xmlns:a16="http://schemas.microsoft.com/office/drawing/2014/main" id="{600D1E36-A600-0F1D-9DC4-BE3A1A208ABB}"/>
                </a:ext>
              </a:extLst>
            </p:cNvPr>
            <p:cNvSpPr/>
            <p:nvPr>
              <p:custDataLst>
                <p:tags r:id="rId45"/>
              </p:custDataLst>
            </p:nvPr>
          </p:nvSpPr>
          <p:spPr>
            <a:xfrm>
              <a:off x="8575747" y="4881343"/>
              <a:ext cx="34667" cy="253051"/>
            </a:xfrm>
            <a:custGeom>
              <a:avLst/>
              <a:gdLst>
                <a:gd name="connsiteX0" fmla="*/ 34904 w 34667"/>
                <a:gd name="connsiteY0" fmla="*/ 253151 h 253051"/>
                <a:gd name="connsiteX1" fmla="*/ 34904 w 34667"/>
                <a:gd name="connsiteY1" fmla="*/ 243029 h 253051"/>
                <a:gd name="connsiteX2" fmla="*/ 10358 w 34667"/>
                <a:gd name="connsiteY2" fmla="*/ 243029 h 253051"/>
                <a:gd name="connsiteX3" fmla="*/ 10358 w 34667"/>
                <a:gd name="connsiteY3" fmla="*/ 10222 h 253051"/>
                <a:gd name="connsiteX4" fmla="*/ 34904 w 34667"/>
                <a:gd name="connsiteY4" fmla="*/ 10222 h 253051"/>
                <a:gd name="connsiteX5" fmla="*/ 34904 w 34667"/>
                <a:gd name="connsiteY5" fmla="*/ 100 h 253051"/>
                <a:gd name="connsiteX6" fmla="*/ 236 w 34667"/>
                <a:gd name="connsiteY6" fmla="*/ 100 h 253051"/>
                <a:gd name="connsiteX7" fmla="*/ 236 w 34667"/>
                <a:gd name="connsiteY7" fmla="*/ 253151 h 253051"/>
                <a:gd name="connsiteX8" fmla="*/ 34904 w 34667"/>
                <a:gd name="connsiteY8" fmla="*/ 253151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67" h="253051">
                  <a:moveTo>
                    <a:pt x="34904" y="253151"/>
                  </a:moveTo>
                  <a:lnTo>
                    <a:pt x="34904" y="243029"/>
                  </a:lnTo>
                  <a:lnTo>
                    <a:pt x="10358" y="243029"/>
                  </a:lnTo>
                  <a:lnTo>
                    <a:pt x="10358" y="10222"/>
                  </a:lnTo>
                  <a:lnTo>
                    <a:pt x="34904" y="10222"/>
                  </a:lnTo>
                  <a:lnTo>
                    <a:pt x="34904" y="100"/>
                  </a:lnTo>
                  <a:lnTo>
                    <a:pt x="236" y="100"/>
                  </a:lnTo>
                  <a:lnTo>
                    <a:pt x="236" y="253151"/>
                  </a:lnTo>
                  <a:lnTo>
                    <a:pt x="34904" y="253151"/>
                  </a:lnTo>
                  <a:close/>
                </a:path>
              </a:pathLst>
            </a:custGeom>
            <a:solidFill>
              <a:srgbClr val="000000"/>
            </a:solidFill>
            <a:ln w="25400" cap="flat">
              <a:noFill/>
              <a:prstDash val="solid"/>
              <a:miter/>
            </a:ln>
          </p:spPr>
          <p:txBody>
            <a:bodyPr rtlCol="0" anchor="ctr"/>
            <a:lstStyle/>
            <a:p>
              <a:endParaRPr lang="en-CN"/>
            </a:p>
          </p:txBody>
        </p:sp>
        <p:sp>
          <p:nvSpPr>
            <p:cNvPr id="18490" name="Freeform 18489">
              <a:extLst>
                <a:ext uri="{FF2B5EF4-FFF2-40B4-BE49-F238E27FC236}">
                  <a16:creationId xmlns:a16="http://schemas.microsoft.com/office/drawing/2014/main" id="{AC790F42-899A-564F-41CC-F45916264A99}"/>
                </a:ext>
              </a:extLst>
            </p:cNvPr>
            <p:cNvSpPr/>
            <p:nvPr>
              <p:custDataLst>
                <p:tags r:id="rId46"/>
              </p:custDataLst>
            </p:nvPr>
          </p:nvSpPr>
          <p:spPr>
            <a:xfrm>
              <a:off x="8608082" y="4959283"/>
              <a:ext cx="132092" cy="160940"/>
            </a:xfrm>
            <a:custGeom>
              <a:avLst/>
              <a:gdLst>
                <a:gd name="connsiteX0" fmla="*/ 19724 w 132092"/>
                <a:gd name="connsiteY0" fmla="*/ 142820 h 160940"/>
                <a:gd name="connsiteX1" fmla="*/ 6059 w 132092"/>
                <a:gd name="connsiteY1" fmla="*/ 153196 h 160940"/>
                <a:gd name="connsiteX2" fmla="*/ 239 w 132092"/>
                <a:gd name="connsiteY2" fmla="*/ 158004 h 160940"/>
                <a:gd name="connsiteX3" fmla="*/ 3529 w 132092"/>
                <a:gd name="connsiteY3" fmla="*/ 161040 h 160940"/>
                <a:gd name="connsiteX4" fmla="*/ 24785 w 132092"/>
                <a:gd name="connsiteY4" fmla="*/ 160281 h 160940"/>
                <a:gd name="connsiteX5" fmla="*/ 49837 w 132092"/>
                <a:gd name="connsiteY5" fmla="*/ 161040 h 160940"/>
                <a:gd name="connsiteX6" fmla="*/ 54392 w 132092"/>
                <a:gd name="connsiteY6" fmla="*/ 155979 h 160940"/>
                <a:gd name="connsiteX7" fmla="*/ 48319 w 132092"/>
                <a:gd name="connsiteY7" fmla="*/ 153196 h 160940"/>
                <a:gd name="connsiteX8" fmla="*/ 35666 w 132092"/>
                <a:gd name="connsiteY8" fmla="*/ 149147 h 160940"/>
                <a:gd name="connsiteX9" fmla="*/ 48066 w 132092"/>
                <a:gd name="connsiteY9" fmla="*/ 98537 h 160940"/>
                <a:gd name="connsiteX10" fmla="*/ 71347 w 132092"/>
                <a:gd name="connsiteY10" fmla="*/ 114732 h 160940"/>
                <a:gd name="connsiteX11" fmla="*/ 132332 w 132092"/>
                <a:gd name="connsiteY11" fmla="*/ 40588 h 160940"/>
                <a:gd name="connsiteX12" fmla="*/ 98676 w 132092"/>
                <a:gd name="connsiteY12" fmla="*/ 100 h 160940"/>
                <a:gd name="connsiteX13" fmla="*/ 65526 w 132092"/>
                <a:gd name="connsiteY13" fmla="*/ 19078 h 160940"/>
                <a:gd name="connsiteX14" fmla="*/ 42752 w 132092"/>
                <a:gd name="connsiteY14" fmla="*/ 100 h 160940"/>
                <a:gd name="connsiteX15" fmla="*/ 24026 w 132092"/>
                <a:gd name="connsiteY15" fmla="*/ 14524 h 160940"/>
                <a:gd name="connsiteX16" fmla="*/ 16181 w 132092"/>
                <a:gd name="connsiteY16" fmla="*/ 39070 h 160940"/>
                <a:gd name="connsiteX17" fmla="*/ 19218 w 132092"/>
                <a:gd name="connsiteY17" fmla="*/ 41600 h 160940"/>
                <a:gd name="connsiteX18" fmla="*/ 23520 w 132092"/>
                <a:gd name="connsiteY18" fmla="*/ 35780 h 160940"/>
                <a:gd name="connsiteX19" fmla="*/ 41993 w 132092"/>
                <a:gd name="connsiteY19" fmla="*/ 5667 h 160940"/>
                <a:gd name="connsiteX20" fmla="*/ 49837 w 132092"/>
                <a:gd name="connsiteY20" fmla="*/ 17307 h 160940"/>
                <a:gd name="connsiteX21" fmla="*/ 48066 w 132092"/>
                <a:gd name="connsiteY21" fmla="*/ 30213 h 160940"/>
                <a:gd name="connsiteX22" fmla="*/ 19724 w 132092"/>
                <a:gd name="connsiteY22" fmla="*/ 142820 h 160940"/>
                <a:gd name="connsiteX23" fmla="*/ 64261 w 132092"/>
                <a:gd name="connsiteY23" fmla="*/ 32996 h 160940"/>
                <a:gd name="connsiteX24" fmla="*/ 77420 w 132092"/>
                <a:gd name="connsiteY24" fmla="*/ 15283 h 160940"/>
                <a:gd name="connsiteX25" fmla="*/ 97917 w 132092"/>
                <a:gd name="connsiteY25" fmla="*/ 5667 h 160940"/>
                <a:gd name="connsiteX26" fmla="*/ 114112 w 132092"/>
                <a:gd name="connsiteY26" fmla="*/ 29454 h 160940"/>
                <a:gd name="connsiteX27" fmla="*/ 101207 w 132092"/>
                <a:gd name="connsiteY27" fmla="*/ 83100 h 160940"/>
                <a:gd name="connsiteX28" fmla="*/ 71094 w 132092"/>
                <a:gd name="connsiteY28" fmla="*/ 109165 h 160940"/>
                <a:gd name="connsiteX29" fmla="*/ 51102 w 132092"/>
                <a:gd name="connsiteY29" fmla="*/ 86643 h 160940"/>
                <a:gd name="connsiteX30" fmla="*/ 51862 w 132092"/>
                <a:gd name="connsiteY30" fmla="*/ 82594 h 160940"/>
                <a:gd name="connsiteX31" fmla="*/ 64261 w 132092"/>
                <a:gd name="connsiteY31" fmla="*/ 32996 h 16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2092" h="160940">
                  <a:moveTo>
                    <a:pt x="19724" y="142820"/>
                  </a:moveTo>
                  <a:cubicBezTo>
                    <a:pt x="17700" y="151424"/>
                    <a:pt x="17194" y="153196"/>
                    <a:pt x="6059" y="153196"/>
                  </a:cubicBezTo>
                  <a:cubicBezTo>
                    <a:pt x="3023" y="153196"/>
                    <a:pt x="239" y="153196"/>
                    <a:pt x="239" y="158004"/>
                  </a:cubicBezTo>
                  <a:cubicBezTo>
                    <a:pt x="239" y="160028"/>
                    <a:pt x="1504" y="161040"/>
                    <a:pt x="3529" y="161040"/>
                  </a:cubicBezTo>
                  <a:cubicBezTo>
                    <a:pt x="10361" y="161040"/>
                    <a:pt x="17700" y="160281"/>
                    <a:pt x="24785" y="160281"/>
                  </a:cubicBezTo>
                  <a:cubicBezTo>
                    <a:pt x="33136" y="160281"/>
                    <a:pt x="41740" y="161040"/>
                    <a:pt x="49837" y="161040"/>
                  </a:cubicBezTo>
                  <a:cubicBezTo>
                    <a:pt x="51102" y="161040"/>
                    <a:pt x="54392" y="161040"/>
                    <a:pt x="54392" y="155979"/>
                  </a:cubicBezTo>
                  <a:cubicBezTo>
                    <a:pt x="54392" y="153196"/>
                    <a:pt x="51862" y="153196"/>
                    <a:pt x="48319" y="153196"/>
                  </a:cubicBezTo>
                  <a:cubicBezTo>
                    <a:pt x="35666" y="153196"/>
                    <a:pt x="35666" y="151424"/>
                    <a:pt x="35666" y="149147"/>
                  </a:cubicBezTo>
                  <a:cubicBezTo>
                    <a:pt x="35666" y="146110"/>
                    <a:pt x="46295" y="104863"/>
                    <a:pt x="48066" y="98537"/>
                  </a:cubicBezTo>
                  <a:cubicBezTo>
                    <a:pt x="51356" y="105875"/>
                    <a:pt x="58441" y="114732"/>
                    <a:pt x="71347" y="114732"/>
                  </a:cubicBezTo>
                  <a:cubicBezTo>
                    <a:pt x="100700" y="114732"/>
                    <a:pt x="132332" y="77786"/>
                    <a:pt x="132332" y="40588"/>
                  </a:cubicBezTo>
                  <a:cubicBezTo>
                    <a:pt x="132332" y="16801"/>
                    <a:pt x="117908" y="100"/>
                    <a:pt x="98676" y="100"/>
                  </a:cubicBezTo>
                  <a:cubicBezTo>
                    <a:pt x="86024" y="100"/>
                    <a:pt x="73877" y="9209"/>
                    <a:pt x="65526" y="19078"/>
                  </a:cubicBezTo>
                  <a:cubicBezTo>
                    <a:pt x="62996" y="5414"/>
                    <a:pt x="52115" y="100"/>
                    <a:pt x="42752" y="100"/>
                  </a:cubicBezTo>
                  <a:cubicBezTo>
                    <a:pt x="31111" y="100"/>
                    <a:pt x="26303" y="9969"/>
                    <a:pt x="24026" y="14524"/>
                  </a:cubicBezTo>
                  <a:cubicBezTo>
                    <a:pt x="19471" y="23127"/>
                    <a:pt x="16181" y="38310"/>
                    <a:pt x="16181" y="39070"/>
                  </a:cubicBezTo>
                  <a:cubicBezTo>
                    <a:pt x="16181" y="41600"/>
                    <a:pt x="18712" y="41600"/>
                    <a:pt x="19218" y="41600"/>
                  </a:cubicBezTo>
                  <a:cubicBezTo>
                    <a:pt x="21749" y="41600"/>
                    <a:pt x="22002" y="41347"/>
                    <a:pt x="23520" y="35780"/>
                  </a:cubicBezTo>
                  <a:cubicBezTo>
                    <a:pt x="27822" y="17813"/>
                    <a:pt x="32883" y="5667"/>
                    <a:pt x="41993" y="5667"/>
                  </a:cubicBezTo>
                  <a:cubicBezTo>
                    <a:pt x="46295" y="5667"/>
                    <a:pt x="49837" y="7691"/>
                    <a:pt x="49837" y="17307"/>
                  </a:cubicBezTo>
                  <a:cubicBezTo>
                    <a:pt x="49837" y="23127"/>
                    <a:pt x="49078" y="25911"/>
                    <a:pt x="48066" y="30213"/>
                  </a:cubicBezTo>
                  <a:lnTo>
                    <a:pt x="19724" y="142820"/>
                  </a:lnTo>
                  <a:close/>
                  <a:moveTo>
                    <a:pt x="64261" y="32996"/>
                  </a:moveTo>
                  <a:cubicBezTo>
                    <a:pt x="66032" y="26164"/>
                    <a:pt x="72865" y="19078"/>
                    <a:pt x="77420" y="15283"/>
                  </a:cubicBezTo>
                  <a:cubicBezTo>
                    <a:pt x="86277" y="7438"/>
                    <a:pt x="93615" y="5667"/>
                    <a:pt x="97917" y="5667"/>
                  </a:cubicBezTo>
                  <a:cubicBezTo>
                    <a:pt x="108039" y="5667"/>
                    <a:pt x="114112" y="14524"/>
                    <a:pt x="114112" y="29454"/>
                  </a:cubicBezTo>
                  <a:cubicBezTo>
                    <a:pt x="114112" y="44384"/>
                    <a:pt x="105761" y="73484"/>
                    <a:pt x="101207" y="83100"/>
                  </a:cubicBezTo>
                  <a:cubicBezTo>
                    <a:pt x="92603" y="100814"/>
                    <a:pt x="80456" y="109165"/>
                    <a:pt x="71094" y="109165"/>
                  </a:cubicBezTo>
                  <a:cubicBezTo>
                    <a:pt x="54392" y="109165"/>
                    <a:pt x="51102" y="88161"/>
                    <a:pt x="51102" y="86643"/>
                  </a:cubicBezTo>
                  <a:cubicBezTo>
                    <a:pt x="51102" y="86137"/>
                    <a:pt x="51102" y="85631"/>
                    <a:pt x="51862" y="82594"/>
                  </a:cubicBezTo>
                  <a:lnTo>
                    <a:pt x="64261" y="32996"/>
                  </a:lnTo>
                  <a:close/>
                </a:path>
              </a:pathLst>
            </a:custGeom>
            <a:solidFill>
              <a:srgbClr val="000000"/>
            </a:solidFill>
            <a:ln w="25400" cap="flat">
              <a:noFill/>
              <a:prstDash val="solid"/>
              <a:miter/>
            </a:ln>
          </p:spPr>
          <p:txBody>
            <a:bodyPr rtlCol="0" anchor="ctr"/>
            <a:lstStyle/>
            <a:p>
              <a:endParaRPr lang="en-CN"/>
            </a:p>
          </p:txBody>
        </p:sp>
        <p:sp>
          <p:nvSpPr>
            <p:cNvPr id="18491" name="Freeform 18490">
              <a:extLst>
                <a:ext uri="{FF2B5EF4-FFF2-40B4-BE49-F238E27FC236}">
                  <a16:creationId xmlns:a16="http://schemas.microsoft.com/office/drawing/2014/main" id="{563191C5-25F2-08ED-61B8-E4FD00150FFA}"/>
                </a:ext>
              </a:extLst>
            </p:cNvPr>
            <p:cNvSpPr/>
            <p:nvPr>
              <p:custDataLst>
                <p:tags r:id="rId47"/>
              </p:custDataLst>
            </p:nvPr>
          </p:nvSpPr>
          <p:spPr>
            <a:xfrm>
              <a:off x="8768548" y="4881343"/>
              <a:ext cx="58707" cy="253051"/>
            </a:xfrm>
            <a:custGeom>
              <a:avLst/>
              <a:gdLst>
                <a:gd name="connsiteX0" fmla="*/ 58952 w 58707"/>
                <a:gd name="connsiteY0" fmla="*/ 250620 h 253051"/>
                <a:gd name="connsiteX1" fmla="*/ 54650 w 58707"/>
                <a:gd name="connsiteY1" fmla="*/ 245053 h 253051"/>
                <a:gd name="connsiteX2" fmla="*/ 14921 w 58707"/>
                <a:gd name="connsiteY2" fmla="*/ 126625 h 253051"/>
                <a:gd name="connsiteX3" fmla="*/ 55662 w 58707"/>
                <a:gd name="connsiteY3" fmla="*/ 6932 h 253051"/>
                <a:gd name="connsiteX4" fmla="*/ 58952 w 58707"/>
                <a:gd name="connsiteY4" fmla="*/ 2630 h 253051"/>
                <a:gd name="connsiteX5" fmla="*/ 56422 w 58707"/>
                <a:gd name="connsiteY5" fmla="*/ 100 h 253051"/>
                <a:gd name="connsiteX6" fmla="*/ 16186 w 58707"/>
                <a:gd name="connsiteY6" fmla="*/ 49445 h 253051"/>
                <a:gd name="connsiteX7" fmla="*/ 244 w 58707"/>
                <a:gd name="connsiteY7" fmla="*/ 126625 h 253051"/>
                <a:gd name="connsiteX8" fmla="*/ 16946 w 58707"/>
                <a:gd name="connsiteY8" fmla="*/ 205577 h 253051"/>
                <a:gd name="connsiteX9" fmla="*/ 56422 w 58707"/>
                <a:gd name="connsiteY9" fmla="*/ 253151 h 253051"/>
                <a:gd name="connsiteX10" fmla="*/ 58952 w 58707"/>
                <a:gd name="connsiteY10" fmla="*/ 25062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52" y="250620"/>
                  </a:moveTo>
                  <a:cubicBezTo>
                    <a:pt x="58952" y="249861"/>
                    <a:pt x="58952" y="249355"/>
                    <a:pt x="54650" y="245053"/>
                  </a:cubicBezTo>
                  <a:cubicBezTo>
                    <a:pt x="23019" y="213169"/>
                    <a:pt x="14921" y="165342"/>
                    <a:pt x="14921" y="126625"/>
                  </a:cubicBezTo>
                  <a:cubicBezTo>
                    <a:pt x="14921" y="82594"/>
                    <a:pt x="24537" y="38563"/>
                    <a:pt x="55662" y="6932"/>
                  </a:cubicBezTo>
                  <a:cubicBezTo>
                    <a:pt x="58952" y="3895"/>
                    <a:pt x="58952" y="3389"/>
                    <a:pt x="58952" y="2630"/>
                  </a:cubicBezTo>
                  <a:cubicBezTo>
                    <a:pt x="58952" y="859"/>
                    <a:pt x="57940" y="100"/>
                    <a:pt x="56422" y="100"/>
                  </a:cubicBezTo>
                  <a:cubicBezTo>
                    <a:pt x="53891" y="100"/>
                    <a:pt x="31116" y="17307"/>
                    <a:pt x="16186" y="49445"/>
                  </a:cubicBezTo>
                  <a:cubicBezTo>
                    <a:pt x="3281" y="77280"/>
                    <a:pt x="244" y="105369"/>
                    <a:pt x="244" y="126625"/>
                  </a:cubicBezTo>
                  <a:cubicBezTo>
                    <a:pt x="244" y="146363"/>
                    <a:pt x="3028" y="176982"/>
                    <a:pt x="16946" y="205577"/>
                  </a:cubicBezTo>
                  <a:cubicBezTo>
                    <a:pt x="32129" y="236702"/>
                    <a:pt x="53891" y="253151"/>
                    <a:pt x="56422" y="253151"/>
                  </a:cubicBezTo>
                  <a:cubicBezTo>
                    <a:pt x="57940" y="253151"/>
                    <a:pt x="58952" y="252392"/>
                    <a:pt x="58952" y="250620"/>
                  </a:cubicBezTo>
                  <a:close/>
                </a:path>
              </a:pathLst>
            </a:custGeom>
            <a:solidFill>
              <a:srgbClr val="000000"/>
            </a:solidFill>
            <a:ln w="25400" cap="flat">
              <a:noFill/>
              <a:prstDash val="solid"/>
              <a:miter/>
            </a:ln>
          </p:spPr>
          <p:txBody>
            <a:bodyPr rtlCol="0" anchor="ctr"/>
            <a:lstStyle/>
            <a:p>
              <a:endParaRPr lang="en-CN"/>
            </a:p>
          </p:txBody>
        </p:sp>
        <p:sp>
          <p:nvSpPr>
            <p:cNvPr id="18492" name="Freeform 18491">
              <a:extLst>
                <a:ext uri="{FF2B5EF4-FFF2-40B4-BE49-F238E27FC236}">
                  <a16:creationId xmlns:a16="http://schemas.microsoft.com/office/drawing/2014/main" id="{E9AC4C82-BD98-3458-C913-B320013392BE}"/>
                </a:ext>
              </a:extLst>
            </p:cNvPr>
            <p:cNvSpPr/>
            <p:nvPr>
              <p:custDataLst>
                <p:tags r:id="rId48"/>
              </p:custDataLst>
            </p:nvPr>
          </p:nvSpPr>
          <p:spPr>
            <a:xfrm>
              <a:off x="8847979" y="4899816"/>
              <a:ext cx="172074" cy="171315"/>
            </a:xfrm>
            <a:custGeom>
              <a:avLst/>
              <a:gdLst>
                <a:gd name="connsiteX0" fmla="*/ 102228 w 172074"/>
                <a:gd name="connsiteY0" fmla="*/ 17813 h 171315"/>
                <a:gd name="connsiteX1" fmla="*/ 108048 w 172074"/>
                <a:gd name="connsiteY1" fmla="*/ 8450 h 171315"/>
                <a:gd name="connsiteX2" fmla="*/ 123990 w 172074"/>
                <a:gd name="connsiteY2" fmla="*/ 7944 h 171315"/>
                <a:gd name="connsiteX3" fmla="*/ 160936 w 172074"/>
                <a:gd name="connsiteY3" fmla="*/ 28694 h 171315"/>
                <a:gd name="connsiteX4" fmla="*/ 158911 w 172074"/>
                <a:gd name="connsiteY4" fmla="*/ 48938 h 171315"/>
                <a:gd name="connsiteX5" fmla="*/ 158152 w 172074"/>
                <a:gd name="connsiteY5" fmla="*/ 53746 h 171315"/>
                <a:gd name="connsiteX6" fmla="*/ 161189 w 172074"/>
                <a:gd name="connsiteY6" fmla="*/ 57036 h 171315"/>
                <a:gd name="connsiteX7" fmla="*/ 164984 w 172074"/>
                <a:gd name="connsiteY7" fmla="*/ 51216 h 171315"/>
                <a:gd name="connsiteX8" fmla="*/ 171817 w 172074"/>
                <a:gd name="connsiteY8" fmla="*/ 7185 h 171315"/>
                <a:gd name="connsiteX9" fmla="*/ 172323 w 172074"/>
                <a:gd name="connsiteY9" fmla="*/ 2883 h 171315"/>
                <a:gd name="connsiteX10" fmla="*/ 165490 w 172074"/>
                <a:gd name="connsiteY10" fmla="*/ 100 h 171315"/>
                <a:gd name="connsiteX11" fmla="*/ 25047 w 172074"/>
                <a:gd name="connsiteY11" fmla="*/ 100 h 171315"/>
                <a:gd name="connsiteX12" fmla="*/ 16949 w 172074"/>
                <a:gd name="connsiteY12" fmla="*/ 5161 h 171315"/>
                <a:gd name="connsiteX13" fmla="*/ 1766 w 172074"/>
                <a:gd name="connsiteY13" fmla="*/ 49698 h 171315"/>
                <a:gd name="connsiteX14" fmla="*/ 248 w 172074"/>
                <a:gd name="connsiteY14" fmla="*/ 54253 h 171315"/>
                <a:gd name="connsiteX15" fmla="*/ 3285 w 172074"/>
                <a:gd name="connsiteY15" fmla="*/ 57036 h 171315"/>
                <a:gd name="connsiteX16" fmla="*/ 7587 w 172074"/>
                <a:gd name="connsiteY16" fmla="*/ 51722 h 171315"/>
                <a:gd name="connsiteX17" fmla="*/ 65282 w 172074"/>
                <a:gd name="connsiteY17" fmla="*/ 7944 h 171315"/>
                <a:gd name="connsiteX18" fmla="*/ 75151 w 172074"/>
                <a:gd name="connsiteY18" fmla="*/ 7944 h 171315"/>
                <a:gd name="connsiteX19" fmla="*/ 82237 w 172074"/>
                <a:gd name="connsiteY19" fmla="*/ 10981 h 171315"/>
                <a:gd name="connsiteX20" fmla="*/ 81224 w 172074"/>
                <a:gd name="connsiteY20" fmla="*/ 16295 h 171315"/>
                <a:gd name="connsiteX21" fmla="*/ 47316 w 172074"/>
                <a:gd name="connsiteY21" fmla="*/ 151424 h 171315"/>
                <a:gd name="connsiteX22" fmla="*/ 17203 w 172074"/>
                <a:gd name="connsiteY22" fmla="*/ 163571 h 171315"/>
                <a:gd name="connsiteX23" fmla="*/ 6574 w 172074"/>
                <a:gd name="connsiteY23" fmla="*/ 168379 h 171315"/>
                <a:gd name="connsiteX24" fmla="*/ 10876 w 172074"/>
                <a:gd name="connsiteY24" fmla="*/ 171415 h 171315"/>
                <a:gd name="connsiteX25" fmla="*/ 31626 w 172074"/>
                <a:gd name="connsiteY25" fmla="*/ 170909 h 171315"/>
                <a:gd name="connsiteX26" fmla="*/ 53136 w 172074"/>
                <a:gd name="connsiteY26" fmla="*/ 170656 h 171315"/>
                <a:gd name="connsiteX27" fmla="*/ 74139 w 172074"/>
                <a:gd name="connsiteY27" fmla="*/ 170909 h 171315"/>
                <a:gd name="connsiteX28" fmla="*/ 96154 w 172074"/>
                <a:gd name="connsiteY28" fmla="*/ 171415 h 171315"/>
                <a:gd name="connsiteX29" fmla="*/ 101722 w 172074"/>
                <a:gd name="connsiteY29" fmla="*/ 166354 h 171315"/>
                <a:gd name="connsiteX30" fmla="*/ 93118 w 172074"/>
                <a:gd name="connsiteY30" fmla="*/ 163571 h 171315"/>
                <a:gd name="connsiteX31" fmla="*/ 76923 w 172074"/>
                <a:gd name="connsiteY31" fmla="*/ 163065 h 171315"/>
                <a:gd name="connsiteX32" fmla="*/ 67560 w 172074"/>
                <a:gd name="connsiteY32" fmla="*/ 157497 h 171315"/>
                <a:gd name="connsiteX33" fmla="*/ 68572 w 172074"/>
                <a:gd name="connsiteY33" fmla="*/ 152183 h 171315"/>
                <a:gd name="connsiteX34" fmla="*/ 102228 w 172074"/>
                <a:gd name="connsiteY34" fmla="*/ 17813 h 171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72074" h="171315">
                  <a:moveTo>
                    <a:pt x="102228" y="17813"/>
                  </a:moveTo>
                  <a:cubicBezTo>
                    <a:pt x="103999" y="10728"/>
                    <a:pt x="105011" y="9209"/>
                    <a:pt x="108048" y="8450"/>
                  </a:cubicBezTo>
                  <a:cubicBezTo>
                    <a:pt x="110325" y="7944"/>
                    <a:pt x="118676" y="7944"/>
                    <a:pt x="123990" y="7944"/>
                  </a:cubicBezTo>
                  <a:cubicBezTo>
                    <a:pt x="149548" y="7944"/>
                    <a:pt x="160936" y="8956"/>
                    <a:pt x="160936" y="28694"/>
                  </a:cubicBezTo>
                  <a:cubicBezTo>
                    <a:pt x="160936" y="32490"/>
                    <a:pt x="159923" y="42359"/>
                    <a:pt x="158911" y="48938"/>
                  </a:cubicBezTo>
                  <a:cubicBezTo>
                    <a:pt x="158658" y="49951"/>
                    <a:pt x="158152" y="52987"/>
                    <a:pt x="158152" y="53746"/>
                  </a:cubicBezTo>
                  <a:cubicBezTo>
                    <a:pt x="158152" y="55265"/>
                    <a:pt x="158911" y="57036"/>
                    <a:pt x="161189" y="57036"/>
                  </a:cubicBezTo>
                  <a:cubicBezTo>
                    <a:pt x="163972" y="57036"/>
                    <a:pt x="164478" y="55012"/>
                    <a:pt x="164984" y="51216"/>
                  </a:cubicBezTo>
                  <a:lnTo>
                    <a:pt x="171817" y="7185"/>
                  </a:lnTo>
                  <a:cubicBezTo>
                    <a:pt x="172070" y="6173"/>
                    <a:pt x="172323" y="3642"/>
                    <a:pt x="172323" y="2883"/>
                  </a:cubicBezTo>
                  <a:cubicBezTo>
                    <a:pt x="172323" y="100"/>
                    <a:pt x="169792" y="100"/>
                    <a:pt x="165490" y="100"/>
                  </a:cubicBezTo>
                  <a:lnTo>
                    <a:pt x="25047" y="100"/>
                  </a:lnTo>
                  <a:cubicBezTo>
                    <a:pt x="18974" y="100"/>
                    <a:pt x="18721" y="353"/>
                    <a:pt x="16949" y="5161"/>
                  </a:cubicBezTo>
                  <a:lnTo>
                    <a:pt x="1766" y="49698"/>
                  </a:lnTo>
                  <a:cubicBezTo>
                    <a:pt x="1513" y="50204"/>
                    <a:pt x="248" y="53746"/>
                    <a:pt x="248" y="54253"/>
                  </a:cubicBezTo>
                  <a:cubicBezTo>
                    <a:pt x="248" y="55771"/>
                    <a:pt x="1513" y="57036"/>
                    <a:pt x="3285" y="57036"/>
                  </a:cubicBezTo>
                  <a:cubicBezTo>
                    <a:pt x="5815" y="57036"/>
                    <a:pt x="6068" y="55771"/>
                    <a:pt x="7587" y="51722"/>
                  </a:cubicBezTo>
                  <a:cubicBezTo>
                    <a:pt x="21251" y="12499"/>
                    <a:pt x="27831" y="7944"/>
                    <a:pt x="65282" y="7944"/>
                  </a:cubicBezTo>
                  <a:lnTo>
                    <a:pt x="75151" y="7944"/>
                  </a:lnTo>
                  <a:cubicBezTo>
                    <a:pt x="82237" y="7944"/>
                    <a:pt x="82237" y="8956"/>
                    <a:pt x="82237" y="10981"/>
                  </a:cubicBezTo>
                  <a:cubicBezTo>
                    <a:pt x="82237" y="12499"/>
                    <a:pt x="81478" y="15536"/>
                    <a:pt x="81224" y="16295"/>
                  </a:cubicBezTo>
                  <a:lnTo>
                    <a:pt x="47316" y="151424"/>
                  </a:lnTo>
                  <a:cubicBezTo>
                    <a:pt x="45038" y="160787"/>
                    <a:pt x="44279" y="163571"/>
                    <a:pt x="17203" y="163571"/>
                  </a:cubicBezTo>
                  <a:cubicBezTo>
                    <a:pt x="8093" y="163571"/>
                    <a:pt x="6574" y="163571"/>
                    <a:pt x="6574" y="168379"/>
                  </a:cubicBezTo>
                  <a:cubicBezTo>
                    <a:pt x="6574" y="171415"/>
                    <a:pt x="9358" y="171415"/>
                    <a:pt x="10876" y="171415"/>
                  </a:cubicBezTo>
                  <a:cubicBezTo>
                    <a:pt x="17709" y="171415"/>
                    <a:pt x="24794" y="170909"/>
                    <a:pt x="31626" y="170909"/>
                  </a:cubicBezTo>
                  <a:cubicBezTo>
                    <a:pt x="38712" y="170909"/>
                    <a:pt x="46050" y="170656"/>
                    <a:pt x="53136" y="170656"/>
                  </a:cubicBezTo>
                  <a:cubicBezTo>
                    <a:pt x="60221" y="170656"/>
                    <a:pt x="67307" y="170909"/>
                    <a:pt x="74139" y="170909"/>
                  </a:cubicBezTo>
                  <a:cubicBezTo>
                    <a:pt x="81478" y="170909"/>
                    <a:pt x="89069" y="171415"/>
                    <a:pt x="96154" y="171415"/>
                  </a:cubicBezTo>
                  <a:cubicBezTo>
                    <a:pt x="98685" y="171415"/>
                    <a:pt x="101722" y="171415"/>
                    <a:pt x="101722" y="166354"/>
                  </a:cubicBezTo>
                  <a:cubicBezTo>
                    <a:pt x="101722" y="163571"/>
                    <a:pt x="99697" y="163571"/>
                    <a:pt x="93118" y="163571"/>
                  </a:cubicBezTo>
                  <a:cubicBezTo>
                    <a:pt x="86792" y="163571"/>
                    <a:pt x="83502" y="163571"/>
                    <a:pt x="76923" y="163065"/>
                  </a:cubicBezTo>
                  <a:cubicBezTo>
                    <a:pt x="69584" y="162305"/>
                    <a:pt x="67560" y="161546"/>
                    <a:pt x="67560" y="157497"/>
                  </a:cubicBezTo>
                  <a:cubicBezTo>
                    <a:pt x="67560" y="157244"/>
                    <a:pt x="67560" y="155979"/>
                    <a:pt x="68572" y="152183"/>
                  </a:cubicBezTo>
                  <a:lnTo>
                    <a:pt x="102228" y="17813"/>
                  </a:lnTo>
                  <a:close/>
                </a:path>
              </a:pathLst>
            </a:custGeom>
            <a:solidFill>
              <a:srgbClr val="000000"/>
            </a:solidFill>
            <a:ln w="25400" cap="flat">
              <a:noFill/>
              <a:prstDash val="solid"/>
              <a:miter/>
            </a:ln>
          </p:spPr>
          <p:txBody>
            <a:bodyPr rtlCol="0" anchor="ctr"/>
            <a:lstStyle/>
            <a:p>
              <a:endParaRPr lang="en-CN"/>
            </a:p>
          </p:txBody>
        </p:sp>
        <p:sp>
          <p:nvSpPr>
            <p:cNvPr id="18493" name="Freeform 18492">
              <a:extLst>
                <a:ext uri="{FF2B5EF4-FFF2-40B4-BE49-F238E27FC236}">
                  <a16:creationId xmlns:a16="http://schemas.microsoft.com/office/drawing/2014/main" id="{5C429278-1286-33E6-DE9B-57A6E3141EC4}"/>
                </a:ext>
              </a:extLst>
            </p:cNvPr>
            <p:cNvSpPr/>
            <p:nvPr>
              <p:custDataLst>
                <p:tags r:id="rId49"/>
              </p:custDataLst>
            </p:nvPr>
          </p:nvSpPr>
          <p:spPr>
            <a:xfrm>
              <a:off x="9055042" y="4881343"/>
              <a:ext cx="10122" cy="253051"/>
            </a:xfrm>
            <a:custGeom>
              <a:avLst/>
              <a:gdLst>
                <a:gd name="connsiteX0" fmla="*/ 10377 w 10122"/>
                <a:gd name="connsiteY0" fmla="*/ 9209 h 253051"/>
                <a:gd name="connsiteX1" fmla="*/ 5316 w 10122"/>
                <a:gd name="connsiteY1" fmla="*/ 100 h 253051"/>
                <a:gd name="connsiteX2" fmla="*/ 255 w 10122"/>
                <a:gd name="connsiteY2" fmla="*/ 9209 h 253051"/>
                <a:gd name="connsiteX3" fmla="*/ 255 w 10122"/>
                <a:gd name="connsiteY3" fmla="*/ 244041 h 253051"/>
                <a:gd name="connsiteX4" fmla="*/ 5316 w 10122"/>
                <a:gd name="connsiteY4" fmla="*/ 253151 h 253051"/>
                <a:gd name="connsiteX5" fmla="*/ 10377 w 10122"/>
                <a:gd name="connsiteY5" fmla="*/ 244041 h 253051"/>
                <a:gd name="connsiteX6" fmla="*/ 10377 w 10122"/>
                <a:gd name="connsiteY6" fmla="*/ 920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377" y="9209"/>
                  </a:moveTo>
                  <a:cubicBezTo>
                    <a:pt x="10377" y="4655"/>
                    <a:pt x="10377" y="100"/>
                    <a:pt x="5316" y="100"/>
                  </a:cubicBezTo>
                  <a:cubicBezTo>
                    <a:pt x="255" y="100"/>
                    <a:pt x="255" y="4655"/>
                    <a:pt x="255" y="9209"/>
                  </a:cubicBezTo>
                  <a:lnTo>
                    <a:pt x="255" y="244041"/>
                  </a:lnTo>
                  <a:cubicBezTo>
                    <a:pt x="255" y="248596"/>
                    <a:pt x="255" y="253151"/>
                    <a:pt x="5316" y="253151"/>
                  </a:cubicBezTo>
                  <a:cubicBezTo>
                    <a:pt x="10377" y="253151"/>
                    <a:pt x="10377" y="248596"/>
                    <a:pt x="10377" y="244041"/>
                  </a:cubicBezTo>
                  <a:lnTo>
                    <a:pt x="10377" y="9209"/>
                  </a:lnTo>
                  <a:close/>
                </a:path>
              </a:pathLst>
            </a:custGeom>
            <a:solidFill>
              <a:srgbClr val="000000"/>
            </a:solidFill>
            <a:ln w="25400" cap="flat">
              <a:noFill/>
              <a:prstDash val="solid"/>
              <a:miter/>
            </a:ln>
          </p:spPr>
          <p:txBody>
            <a:bodyPr rtlCol="0" anchor="ctr"/>
            <a:lstStyle/>
            <a:p>
              <a:endParaRPr lang="en-CN"/>
            </a:p>
          </p:txBody>
        </p:sp>
        <p:sp>
          <p:nvSpPr>
            <p:cNvPr id="18494" name="Freeform 18493">
              <a:extLst>
                <a:ext uri="{FF2B5EF4-FFF2-40B4-BE49-F238E27FC236}">
                  <a16:creationId xmlns:a16="http://schemas.microsoft.com/office/drawing/2014/main" id="{284B2BF3-ACA8-AACE-CBC7-DF5E260D4ABD}"/>
                </a:ext>
              </a:extLst>
            </p:cNvPr>
            <p:cNvSpPr/>
            <p:nvPr>
              <p:custDataLst>
                <p:tags r:id="rId50"/>
              </p:custDataLst>
            </p:nvPr>
          </p:nvSpPr>
          <p:spPr>
            <a:xfrm>
              <a:off x="9102053" y="4898298"/>
              <a:ext cx="208514" cy="172833"/>
            </a:xfrm>
            <a:custGeom>
              <a:avLst/>
              <a:gdLst>
                <a:gd name="connsiteX0" fmla="*/ 116155 w 208514"/>
                <a:gd name="connsiteY0" fmla="*/ 68930 h 172833"/>
                <a:gd name="connsiteX1" fmla="*/ 94899 w 208514"/>
                <a:gd name="connsiteY1" fmla="*/ 18572 h 172833"/>
                <a:gd name="connsiteX2" fmla="*/ 93634 w 208514"/>
                <a:gd name="connsiteY2" fmla="*/ 15283 h 172833"/>
                <a:gd name="connsiteX3" fmla="*/ 108564 w 208514"/>
                <a:gd name="connsiteY3" fmla="*/ 7944 h 172833"/>
                <a:gd name="connsiteX4" fmla="*/ 113625 w 208514"/>
                <a:gd name="connsiteY4" fmla="*/ 3136 h 172833"/>
                <a:gd name="connsiteX5" fmla="*/ 109829 w 208514"/>
                <a:gd name="connsiteY5" fmla="*/ 100 h 172833"/>
                <a:gd name="connsiteX6" fmla="*/ 77945 w 208514"/>
                <a:gd name="connsiteY6" fmla="*/ 859 h 172833"/>
                <a:gd name="connsiteX7" fmla="*/ 49603 w 208514"/>
                <a:gd name="connsiteY7" fmla="*/ 100 h 172833"/>
                <a:gd name="connsiteX8" fmla="*/ 45048 w 208514"/>
                <a:gd name="connsiteY8" fmla="*/ 5161 h 172833"/>
                <a:gd name="connsiteX9" fmla="*/ 50868 w 208514"/>
                <a:gd name="connsiteY9" fmla="*/ 7944 h 172833"/>
                <a:gd name="connsiteX10" fmla="*/ 69847 w 208514"/>
                <a:gd name="connsiteY10" fmla="*/ 16042 h 172833"/>
                <a:gd name="connsiteX11" fmla="*/ 99707 w 208514"/>
                <a:gd name="connsiteY11" fmla="*/ 86643 h 172833"/>
                <a:gd name="connsiteX12" fmla="*/ 46313 w 208514"/>
                <a:gd name="connsiteY12" fmla="*/ 144086 h 172833"/>
                <a:gd name="connsiteX13" fmla="*/ 43024 w 208514"/>
                <a:gd name="connsiteY13" fmla="*/ 146869 h 172833"/>
                <a:gd name="connsiteX14" fmla="*/ 5825 w 208514"/>
                <a:gd name="connsiteY14" fmla="*/ 165089 h 172833"/>
                <a:gd name="connsiteX15" fmla="*/ 258 w 208514"/>
                <a:gd name="connsiteY15" fmla="*/ 170150 h 172833"/>
                <a:gd name="connsiteX16" fmla="*/ 3548 w 208514"/>
                <a:gd name="connsiteY16" fmla="*/ 172934 h 172833"/>
                <a:gd name="connsiteX17" fmla="*/ 27335 w 208514"/>
                <a:gd name="connsiteY17" fmla="*/ 172174 h 172833"/>
                <a:gd name="connsiteX18" fmla="*/ 55676 w 208514"/>
                <a:gd name="connsiteY18" fmla="*/ 172934 h 172833"/>
                <a:gd name="connsiteX19" fmla="*/ 60231 w 208514"/>
                <a:gd name="connsiteY19" fmla="*/ 167872 h 172833"/>
                <a:gd name="connsiteX20" fmla="*/ 57195 w 208514"/>
                <a:gd name="connsiteY20" fmla="*/ 165089 h 172833"/>
                <a:gd name="connsiteX21" fmla="*/ 47073 w 208514"/>
                <a:gd name="connsiteY21" fmla="*/ 157244 h 172833"/>
                <a:gd name="connsiteX22" fmla="*/ 53905 w 208514"/>
                <a:gd name="connsiteY22" fmla="*/ 145857 h 172833"/>
                <a:gd name="connsiteX23" fmla="*/ 79716 w 208514"/>
                <a:gd name="connsiteY23" fmla="*/ 118528 h 172833"/>
                <a:gd name="connsiteX24" fmla="*/ 102491 w 208514"/>
                <a:gd name="connsiteY24" fmla="*/ 93729 h 172833"/>
                <a:gd name="connsiteX25" fmla="*/ 128049 w 208514"/>
                <a:gd name="connsiteY25" fmla="*/ 154208 h 172833"/>
                <a:gd name="connsiteX26" fmla="*/ 129314 w 208514"/>
                <a:gd name="connsiteY26" fmla="*/ 157750 h 172833"/>
                <a:gd name="connsiteX27" fmla="*/ 114637 w 208514"/>
                <a:gd name="connsiteY27" fmla="*/ 165089 h 172833"/>
                <a:gd name="connsiteX28" fmla="*/ 109576 w 208514"/>
                <a:gd name="connsiteY28" fmla="*/ 169897 h 172833"/>
                <a:gd name="connsiteX29" fmla="*/ 113372 w 208514"/>
                <a:gd name="connsiteY29" fmla="*/ 172934 h 172833"/>
                <a:gd name="connsiteX30" fmla="*/ 145256 w 208514"/>
                <a:gd name="connsiteY30" fmla="*/ 172174 h 172833"/>
                <a:gd name="connsiteX31" fmla="*/ 173345 w 208514"/>
                <a:gd name="connsiteY31" fmla="*/ 172934 h 172833"/>
                <a:gd name="connsiteX32" fmla="*/ 178153 w 208514"/>
                <a:gd name="connsiteY32" fmla="*/ 168126 h 172833"/>
                <a:gd name="connsiteX33" fmla="*/ 173598 w 208514"/>
                <a:gd name="connsiteY33" fmla="*/ 165089 h 172833"/>
                <a:gd name="connsiteX34" fmla="*/ 151836 w 208514"/>
                <a:gd name="connsiteY34" fmla="*/ 153955 h 172833"/>
                <a:gd name="connsiteX35" fmla="*/ 119192 w 208514"/>
                <a:gd name="connsiteY35" fmla="*/ 75762 h 172833"/>
                <a:gd name="connsiteX36" fmla="*/ 171068 w 208514"/>
                <a:gd name="connsiteY36" fmla="*/ 20850 h 172833"/>
                <a:gd name="connsiteX37" fmla="*/ 203205 w 208514"/>
                <a:gd name="connsiteY37" fmla="*/ 7944 h 172833"/>
                <a:gd name="connsiteX38" fmla="*/ 208772 w 208514"/>
                <a:gd name="connsiteY38" fmla="*/ 2883 h 172833"/>
                <a:gd name="connsiteX39" fmla="*/ 205482 w 208514"/>
                <a:gd name="connsiteY39" fmla="*/ 100 h 172833"/>
                <a:gd name="connsiteX40" fmla="*/ 181696 w 208514"/>
                <a:gd name="connsiteY40" fmla="*/ 859 h 172833"/>
                <a:gd name="connsiteX41" fmla="*/ 153607 w 208514"/>
                <a:gd name="connsiteY41" fmla="*/ 100 h 172833"/>
                <a:gd name="connsiteX42" fmla="*/ 148799 w 208514"/>
                <a:gd name="connsiteY42" fmla="*/ 5161 h 172833"/>
                <a:gd name="connsiteX43" fmla="*/ 151836 w 208514"/>
                <a:gd name="connsiteY43" fmla="*/ 7944 h 172833"/>
                <a:gd name="connsiteX44" fmla="*/ 161958 w 208514"/>
                <a:gd name="connsiteY44" fmla="*/ 15789 h 172833"/>
                <a:gd name="connsiteX45" fmla="*/ 157150 w 208514"/>
                <a:gd name="connsiteY45" fmla="*/ 24899 h 172833"/>
                <a:gd name="connsiteX46" fmla="*/ 116155 w 208514"/>
                <a:gd name="connsiteY46" fmla="*/ 68930 h 17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208514" h="172833">
                  <a:moveTo>
                    <a:pt x="116155" y="68930"/>
                  </a:moveTo>
                  <a:lnTo>
                    <a:pt x="94899" y="18572"/>
                  </a:lnTo>
                  <a:cubicBezTo>
                    <a:pt x="94140" y="16548"/>
                    <a:pt x="93634" y="15536"/>
                    <a:pt x="93634" y="15283"/>
                  </a:cubicBezTo>
                  <a:cubicBezTo>
                    <a:pt x="93634" y="13764"/>
                    <a:pt x="97936" y="8956"/>
                    <a:pt x="108564" y="7944"/>
                  </a:cubicBezTo>
                  <a:cubicBezTo>
                    <a:pt x="111094" y="7691"/>
                    <a:pt x="113625" y="7438"/>
                    <a:pt x="113625" y="3136"/>
                  </a:cubicBezTo>
                  <a:cubicBezTo>
                    <a:pt x="113625" y="100"/>
                    <a:pt x="110588" y="100"/>
                    <a:pt x="109829" y="100"/>
                  </a:cubicBezTo>
                  <a:cubicBezTo>
                    <a:pt x="99454" y="100"/>
                    <a:pt x="88573" y="859"/>
                    <a:pt x="77945" y="859"/>
                  </a:cubicBezTo>
                  <a:cubicBezTo>
                    <a:pt x="71618" y="859"/>
                    <a:pt x="55929" y="100"/>
                    <a:pt x="49603" y="100"/>
                  </a:cubicBezTo>
                  <a:cubicBezTo>
                    <a:pt x="48085" y="100"/>
                    <a:pt x="45048" y="100"/>
                    <a:pt x="45048" y="5161"/>
                  </a:cubicBezTo>
                  <a:cubicBezTo>
                    <a:pt x="45048" y="7944"/>
                    <a:pt x="47579" y="7944"/>
                    <a:pt x="50868" y="7944"/>
                  </a:cubicBezTo>
                  <a:cubicBezTo>
                    <a:pt x="66051" y="7944"/>
                    <a:pt x="67570" y="10475"/>
                    <a:pt x="69847" y="16042"/>
                  </a:cubicBezTo>
                  <a:lnTo>
                    <a:pt x="99707" y="86643"/>
                  </a:lnTo>
                  <a:lnTo>
                    <a:pt x="46313" y="144086"/>
                  </a:lnTo>
                  <a:lnTo>
                    <a:pt x="43024" y="146869"/>
                  </a:lnTo>
                  <a:cubicBezTo>
                    <a:pt x="30624" y="160281"/>
                    <a:pt x="18731" y="164330"/>
                    <a:pt x="5825" y="165089"/>
                  </a:cubicBezTo>
                  <a:cubicBezTo>
                    <a:pt x="2536" y="165342"/>
                    <a:pt x="258" y="165342"/>
                    <a:pt x="258" y="170150"/>
                  </a:cubicBezTo>
                  <a:cubicBezTo>
                    <a:pt x="258" y="170403"/>
                    <a:pt x="258" y="172934"/>
                    <a:pt x="3548" y="172934"/>
                  </a:cubicBezTo>
                  <a:cubicBezTo>
                    <a:pt x="11139" y="172934"/>
                    <a:pt x="19490" y="172174"/>
                    <a:pt x="27335" y="172174"/>
                  </a:cubicBezTo>
                  <a:cubicBezTo>
                    <a:pt x="36697" y="172174"/>
                    <a:pt x="46566" y="172934"/>
                    <a:pt x="55676" y="172934"/>
                  </a:cubicBezTo>
                  <a:cubicBezTo>
                    <a:pt x="57195" y="172934"/>
                    <a:pt x="60231" y="172934"/>
                    <a:pt x="60231" y="167872"/>
                  </a:cubicBezTo>
                  <a:cubicBezTo>
                    <a:pt x="60231" y="165342"/>
                    <a:pt x="57701" y="165089"/>
                    <a:pt x="57195" y="165089"/>
                  </a:cubicBezTo>
                  <a:cubicBezTo>
                    <a:pt x="54917" y="164836"/>
                    <a:pt x="47073" y="164330"/>
                    <a:pt x="47073" y="157244"/>
                  </a:cubicBezTo>
                  <a:cubicBezTo>
                    <a:pt x="47073" y="153196"/>
                    <a:pt x="50868" y="149147"/>
                    <a:pt x="53905" y="145857"/>
                  </a:cubicBezTo>
                  <a:lnTo>
                    <a:pt x="79716" y="118528"/>
                  </a:lnTo>
                  <a:lnTo>
                    <a:pt x="102491" y="93729"/>
                  </a:lnTo>
                  <a:lnTo>
                    <a:pt x="128049" y="154208"/>
                  </a:lnTo>
                  <a:cubicBezTo>
                    <a:pt x="129061" y="156991"/>
                    <a:pt x="129314" y="157244"/>
                    <a:pt x="129314" y="157750"/>
                  </a:cubicBezTo>
                  <a:cubicBezTo>
                    <a:pt x="129314" y="159775"/>
                    <a:pt x="124506" y="164077"/>
                    <a:pt x="114637" y="165089"/>
                  </a:cubicBezTo>
                  <a:cubicBezTo>
                    <a:pt x="111854" y="165342"/>
                    <a:pt x="109576" y="165595"/>
                    <a:pt x="109576" y="169897"/>
                  </a:cubicBezTo>
                  <a:cubicBezTo>
                    <a:pt x="109576" y="172934"/>
                    <a:pt x="112360" y="172934"/>
                    <a:pt x="113372" y="172934"/>
                  </a:cubicBezTo>
                  <a:cubicBezTo>
                    <a:pt x="120457" y="172934"/>
                    <a:pt x="138171" y="172174"/>
                    <a:pt x="145256" y="172174"/>
                  </a:cubicBezTo>
                  <a:cubicBezTo>
                    <a:pt x="151583" y="172174"/>
                    <a:pt x="167019" y="172934"/>
                    <a:pt x="173345" y="172934"/>
                  </a:cubicBezTo>
                  <a:cubicBezTo>
                    <a:pt x="175116" y="172934"/>
                    <a:pt x="178153" y="172934"/>
                    <a:pt x="178153" y="168126"/>
                  </a:cubicBezTo>
                  <a:cubicBezTo>
                    <a:pt x="178153" y="165089"/>
                    <a:pt x="175622" y="165089"/>
                    <a:pt x="173598" y="165089"/>
                  </a:cubicBezTo>
                  <a:cubicBezTo>
                    <a:pt x="156644" y="164836"/>
                    <a:pt x="156138" y="164077"/>
                    <a:pt x="151836" y="153955"/>
                  </a:cubicBezTo>
                  <a:cubicBezTo>
                    <a:pt x="141967" y="130421"/>
                    <a:pt x="125012" y="90945"/>
                    <a:pt x="119192" y="75762"/>
                  </a:cubicBezTo>
                  <a:cubicBezTo>
                    <a:pt x="136400" y="58048"/>
                    <a:pt x="162970" y="27935"/>
                    <a:pt x="171068" y="20850"/>
                  </a:cubicBezTo>
                  <a:cubicBezTo>
                    <a:pt x="178406" y="14777"/>
                    <a:pt x="188022" y="8703"/>
                    <a:pt x="203205" y="7944"/>
                  </a:cubicBezTo>
                  <a:cubicBezTo>
                    <a:pt x="206495" y="7691"/>
                    <a:pt x="208772" y="7691"/>
                    <a:pt x="208772" y="2883"/>
                  </a:cubicBezTo>
                  <a:cubicBezTo>
                    <a:pt x="208772" y="2630"/>
                    <a:pt x="208772" y="100"/>
                    <a:pt x="205482" y="100"/>
                  </a:cubicBezTo>
                  <a:cubicBezTo>
                    <a:pt x="197891" y="100"/>
                    <a:pt x="189540" y="859"/>
                    <a:pt x="181696" y="859"/>
                  </a:cubicBezTo>
                  <a:cubicBezTo>
                    <a:pt x="172333" y="859"/>
                    <a:pt x="162717" y="100"/>
                    <a:pt x="153607" y="100"/>
                  </a:cubicBezTo>
                  <a:cubicBezTo>
                    <a:pt x="152089" y="100"/>
                    <a:pt x="148799" y="100"/>
                    <a:pt x="148799" y="5161"/>
                  </a:cubicBezTo>
                  <a:cubicBezTo>
                    <a:pt x="148799" y="6932"/>
                    <a:pt x="150064" y="7691"/>
                    <a:pt x="151836" y="7944"/>
                  </a:cubicBezTo>
                  <a:cubicBezTo>
                    <a:pt x="154113" y="8197"/>
                    <a:pt x="161958" y="8703"/>
                    <a:pt x="161958" y="15789"/>
                  </a:cubicBezTo>
                  <a:cubicBezTo>
                    <a:pt x="161958" y="19332"/>
                    <a:pt x="159174" y="22621"/>
                    <a:pt x="157150" y="24899"/>
                  </a:cubicBezTo>
                  <a:lnTo>
                    <a:pt x="116155" y="68930"/>
                  </a:lnTo>
                  <a:close/>
                </a:path>
              </a:pathLst>
            </a:custGeom>
            <a:solidFill>
              <a:srgbClr val="000000"/>
            </a:solidFill>
            <a:ln w="25400" cap="flat">
              <a:noFill/>
              <a:prstDash val="solid"/>
              <a:miter/>
            </a:ln>
          </p:spPr>
          <p:txBody>
            <a:bodyPr rtlCol="0" anchor="ctr"/>
            <a:lstStyle/>
            <a:p>
              <a:endParaRPr lang="en-CN"/>
            </a:p>
          </p:txBody>
        </p:sp>
        <p:sp>
          <p:nvSpPr>
            <p:cNvPr id="18495" name="Freeform 18494">
              <a:extLst>
                <a:ext uri="{FF2B5EF4-FFF2-40B4-BE49-F238E27FC236}">
                  <a16:creationId xmlns:a16="http://schemas.microsoft.com/office/drawing/2014/main" id="{77F27601-A4B7-F0BC-AE23-C5DBF9EF494C}"/>
                </a:ext>
              </a:extLst>
            </p:cNvPr>
            <p:cNvSpPr/>
            <p:nvPr>
              <p:custDataLst>
                <p:tags r:id="rId51"/>
              </p:custDataLst>
            </p:nvPr>
          </p:nvSpPr>
          <p:spPr>
            <a:xfrm>
              <a:off x="9339148" y="4881343"/>
              <a:ext cx="58707" cy="253051"/>
            </a:xfrm>
            <a:custGeom>
              <a:avLst/>
              <a:gdLst>
                <a:gd name="connsiteX0" fmla="*/ 58975 w 58707"/>
                <a:gd name="connsiteY0" fmla="*/ 126625 h 253051"/>
                <a:gd name="connsiteX1" fmla="*/ 42274 w 58707"/>
                <a:gd name="connsiteY1" fmla="*/ 47673 h 253051"/>
                <a:gd name="connsiteX2" fmla="*/ 2798 w 58707"/>
                <a:gd name="connsiteY2" fmla="*/ 100 h 253051"/>
                <a:gd name="connsiteX3" fmla="*/ 267 w 58707"/>
                <a:gd name="connsiteY3" fmla="*/ 2630 h 253051"/>
                <a:gd name="connsiteX4" fmla="*/ 5075 w 58707"/>
                <a:gd name="connsiteY4" fmla="*/ 8450 h 253051"/>
                <a:gd name="connsiteX5" fmla="*/ 44298 w 58707"/>
                <a:gd name="connsiteY5" fmla="*/ 126625 h 253051"/>
                <a:gd name="connsiteX6" fmla="*/ 3557 w 58707"/>
                <a:gd name="connsiteY6" fmla="*/ 246318 h 253051"/>
                <a:gd name="connsiteX7" fmla="*/ 267 w 58707"/>
                <a:gd name="connsiteY7" fmla="*/ 250620 h 253051"/>
                <a:gd name="connsiteX8" fmla="*/ 2798 w 58707"/>
                <a:gd name="connsiteY8" fmla="*/ 253151 h 253051"/>
                <a:gd name="connsiteX9" fmla="*/ 43033 w 58707"/>
                <a:gd name="connsiteY9" fmla="*/ 203806 h 253051"/>
                <a:gd name="connsiteX10" fmla="*/ 58975 w 58707"/>
                <a:gd name="connsiteY10" fmla="*/ 12662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75" y="126625"/>
                  </a:moveTo>
                  <a:cubicBezTo>
                    <a:pt x="58975" y="106887"/>
                    <a:pt x="56191" y="76268"/>
                    <a:pt x="42274" y="47673"/>
                  </a:cubicBezTo>
                  <a:cubicBezTo>
                    <a:pt x="27091" y="16548"/>
                    <a:pt x="5328" y="100"/>
                    <a:pt x="2798" y="100"/>
                  </a:cubicBezTo>
                  <a:cubicBezTo>
                    <a:pt x="1279" y="100"/>
                    <a:pt x="267" y="1112"/>
                    <a:pt x="267" y="2630"/>
                  </a:cubicBezTo>
                  <a:cubicBezTo>
                    <a:pt x="267" y="3389"/>
                    <a:pt x="267" y="3895"/>
                    <a:pt x="5075" y="8450"/>
                  </a:cubicBezTo>
                  <a:cubicBezTo>
                    <a:pt x="29874" y="33502"/>
                    <a:pt x="44298" y="73738"/>
                    <a:pt x="44298" y="126625"/>
                  </a:cubicBezTo>
                  <a:cubicBezTo>
                    <a:pt x="44298" y="169897"/>
                    <a:pt x="34935" y="214434"/>
                    <a:pt x="3557" y="246318"/>
                  </a:cubicBezTo>
                  <a:cubicBezTo>
                    <a:pt x="267" y="249355"/>
                    <a:pt x="267" y="249861"/>
                    <a:pt x="267" y="250620"/>
                  </a:cubicBezTo>
                  <a:cubicBezTo>
                    <a:pt x="267" y="252139"/>
                    <a:pt x="1279" y="253151"/>
                    <a:pt x="2798" y="253151"/>
                  </a:cubicBezTo>
                  <a:cubicBezTo>
                    <a:pt x="5328" y="253151"/>
                    <a:pt x="28103" y="235943"/>
                    <a:pt x="43033" y="203806"/>
                  </a:cubicBezTo>
                  <a:cubicBezTo>
                    <a:pt x="55938" y="175970"/>
                    <a:pt x="58975" y="147881"/>
                    <a:pt x="58975" y="126625"/>
                  </a:cubicBezTo>
                  <a:close/>
                </a:path>
              </a:pathLst>
            </a:custGeom>
            <a:solidFill>
              <a:srgbClr val="000000"/>
            </a:solidFill>
            <a:ln w="25400" cap="flat">
              <a:noFill/>
              <a:prstDash val="solid"/>
              <a:miter/>
            </a:ln>
          </p:spPr>
          <p:txBody>
            <a:bodyPr rtlCol="0" anchor="ctr"/>
            <a:lstStyle/>
            <a:p>
              <a:endParaRPr lang="en-CN"/>
            </a:p>
          </p:txBody>
        </p:sp>
        <p:sp>
          <p:nvSpPr>
            <p:cNvPr id="18496" name="Freeform 18495">
              <a:extLst>
                <a:ext uri="{FF2B5EF4-FFF2-40B4-BE49-F238E27FC236}">
                  <a16:creationId xmlns:a16="http://schemas.microsoft.com/office/drawing/2014/main" id="{F2C53071-D845-C8F1-E22D-8DCA16F649D1}"/>
                </a:ext>
              </a:extLst>
            </p:cNvPr>
            <p:cNvSpPr/>
            <p:nvPr>
              <p:custDataLst>
                <p:tags r:id="rId52"/>
              </p:custDataLst>
            </p:nvPr>
          </p:nvSpPr>
          <p:spPr>
            <a:xfrm>
              <a:off x="9453246" y="4881343"/>
              <a:ext cx="10122" cy="253051"/>
            </a:xfrm>
            <a:custGeom>
              <a:avLst/>
              <a:gdLst>
                <a:gd name="connsiteX0" fmla="*/ 10393 w 10122"/>
                <a:gd name="connsiteY0" fmla="*/ 9209 h 253051"/>
                <a:gd name="connsiteX1" fmla="*/ 5332 w 10122"/>
                <a:gd name="connsiteY1" fmla="*/ 100 h 253051"/>
                <a:gd name="connsiteX2" fmla="*/ 271 w 10122"/>
                <a:gd name="connsiteY2" fmla="*/ 9209 h 253051"/>
                <a:gd name="connsiteX3" fmla="*/ 271 w 10122"/>
                <a:gd name="connsiteY3" fmla="*/ 244041 h 253051"/>
                <a:gd name="connsiteX4" fmla="*/ 5332 w 10122"/>
                <a:gd name="connsiteY4" fmla="*/ 253151 h 253051"/>
                <a:gd name="connsiteX5" fmla="*/ 10393 w 10122"/>
                <a:gd name="connsiteY5" fmla="*/ 244041 h 253051"/>
                <a:gd name="connsiteX6" fmla="*/ 10393 w 10122"/>
                <a:gd name="connsiteY6" fmla="*/ 920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393" y="9209"/>
                  </a:moveTo>
                  <a:cubicBezTo>
                    <a:pt x="10393" y="4655"/>
                    <a:pt x="10393" y="100"/>
                    <a:pt x="5332" y="100"/>
                  </a:cubicBezTo>
                  <a:cubicBezTo>
                    <a:pt x="271" y="100"/>
                    <a:pt x="271" y="4655"/>
                    <a:pt x="271" y="9209"/>
                  </a:cubicBezTo>
                  <a:lnTo>
                    <a:pt x="271" y="244041"/>
                  </a:lnTo>
                  <a:cubicBezTo>
                    <a:pt x="271" y="248596"/>
                    <a:pt x="271" y="253151"/>
                    <a:pt x="5332" y="253151"/>
                  </a:cubicBezTo>
                  <a:cubicBezTo>
                    <a:pt x="10393" y="253151"/>
                    <a:pt x="10393" y="248596"/>
                    <a:pt x="10393" y="244041"/>
                  </a:cubicBezTo>
                  <a:lnTo>
                    <a:pt x="10393" y="9209"/>
                  </a:lnTo>
                  <a:close/>
                </a:path>
              </a:pathLst>
            </a:custGeom>
            <a:solidFill>
              <a:srgbClr val="000000"/>
            </a:solidFill>
            <a:ln w="25400" cap="flat">
              <a:noFill/>
              <a:prstDash val="solid"/>
              <a:miter/>
            </a:ln>
          </p:spPr>
          <p:txBody>
            <a:bodyPr rtlCol="0" anchor="ctr"/>
            <a:lstStyle/>
            <a:p>
              <a:endParaRPr lang="en-CN"/>
            </a:p>
          </p:txBody>
        </p:sp>
        <p:sp>
          <p:nvSpPr>
            <p:cNvPr id="18497" name="Freeform 18496">
              <a:extLst>
                <a:ext uri="{FF2B5EF4-FFF2-40B4-BE49-F238E27FC236}">
                  <a16:creationId xmlns:a16="http://schemas.microsoft.com/office/drawing/2014/main" id="{4EC50573-24C7-E674-544B-70032171F2FD}"/>
                </a:ext>
              </a:extLst>
            </p:cNvPr>
            <p:cNvSpPr/>
            <p:nvPr>
              <p:custDataLst>
                <p:tags r:id="rId53"/>
              </p:custDataLst>
            </p:nvPr>
          </p:nvSpPr>
          <p:spPr>
            <a:xfrm>
              <a:off x="9523538" y="4881343"/>
              <a:ext cx="10122" cy="253051"/>
            </a:xfrm>
            <a:custGeom>
              <a:avLst/>
              <a:gdLst>
                <a:gd name="connsiteX0" fmla="*/ 10396 w 10122"/>
                <a:gd name="connsiteY0" fmla="*/ 9209 h 253051"/>
                <a:gd name="connsiteX1" fmla="*/ 5335 w 10122"/>
                <a:gd name="connsiteY1" fmla="*/ 100 h 253051"/>
                <a:gd name="connsiteX2" fmla="*/ 274 w 10122"/>
                <a:gd name="connsiteY2" fmla="*/ 9209 h 253051"/>
                <a:gd name="connsiteX3" fmla="*/ 274 w 10122"/>
                <a:gd name="connsiteY3" fmla="*/ 244041 h 253051"/>
                <a:gd name="connsiteX4" fmla="*/ 5335 w 10122"/>
                <a:gd name="connsiteY4" fmla="*/ 253151 h 253051"/>
                <a:gd name="connsiteX5" fmla="*/ 10396 w 10122"/>
                <a:gd name="connsiteY5" fmla="*/ 244041 h 253051"/>
                <a:gd name="connsiteX6" fmla="*/ 10396 w 10122"/>
                <a:gd name="connsiteY6" fmla="*/ 9209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53051">
                  <a:moveTo>
                    <a:pt x="10396" y="9209"/>
                  </a:moveTo>
                  <a:cubicBezTo>
                    <a:pt x="10396" y="4655"/>
                    <a:pt x="10396" y="100"/>
                    <a:pt x="5335" y="100"/>
                  </a:cubicBezTo>
                  <a:cubicBezTo>
                    <a:pt x="274" y="100"/>
                    <a:pt x="274" y="4655"/>
                    <a:pt x="274" y="9209"/>
                  </a:cubicBezTo>
                  <a:lnTo>
                    <a:pt x="274" y="244041"/>
                  </a:lnTo>
                  <a:cubicBezTo>
                    <a:pt x="274" y="248596"/>
                    <a:pt x="274" y="253151"/>
                    <a:pt x="5335" y="253151"/>
                  </a:cubicBezTo>
                  <a:cubicBezTo>
                    <a:pt x="10396" y="253151"/>
                    <a:pt x="10396" y="248596"/>
                    <a:pt x="10396" y="244041"/>
                  </a:cubicBezTo>
                  <a:lnTo>
                    <a:pt x="10396" y="9209"/>
                  </a:lnTo>
                  <a:close/>
                </a:path>
              </a:pathLst>
            </a:custGeom>
            <a:solidFill>
              <a:srgbClr val="000000"/>
            </a:solidFill>
            <a:ln w="25400" cap="flat">
              <a:noFill/>
              <a:prstDash val="solid"/>
              <a:miter/>
            </a:ln>
          </p:spPr>
          <p:txBody>
            <a:bodyPr rtlCol="0" anchor="ctr"/>
            <a:lstStyle/>
            <a:p>
              <a:endParaRPr lang="en-CN"/>
            </a:p>
          </p:txBody>
        </p:sp>
        <p:sp>
          <p:nvSpPr>
            <p:cNvPr id="18498" name="Freeform 18497">
              <a:extLst>
                <a:ext uri="{FF2B5EF4-FFF2-40B4-BE49-F238E27FC236}">
                  <a16:creationId xmlns:a16="http://schemas.microsoft.com/office/drawing/2014/main" id="{C407BAD2-214F-743E-A318-A53F13D74FA7}"/>
                </a:ext>
              </a:extLst>
            </p:cNvPr>
            <p:cNvSpPr/>
            <p:nvPr>
              <p:custDataLst>
                <p:tags r:id="rId54"/>
              </p:custDataLst>
            </p:nvPr>
          </p:nvSpPr>
          <p:spPr>
            <a:xfrm>
              <a:off x="9573839" y="4959283"/>
              <a:ext cx="104257" cy="160940"/>
            </a:xfrm>
            <a:custGeom>
              <a:avLst/>
              <a:gdLst>
                <a:gd name="connsiteX0" fmla="*/ 104534 w 104257"/>
                <a:gd name="connsiteY0" fmla="*/ 2883 h 160940"/>
                <a:gd name="connsiteX1" fmla="*/ 102003 w 104257"/>
                <a:gd name="connsiteY1" fmla="*/ 353 h 160940"/>
                <a:gd name="connsiteX2" fmla="*/ 84796 w 104257"/>
                <a:gd name="connsiteY2" fmla="*/ 17813 h 160940"/>
                <a:gd name="connsiteX3" fmla="*/ 61262 w 104257"/>
                <a:gd name="connsiteY3" fmla="*/ 100 h 160940"/>
                <a:gd name="connsiteX4" fmla="*/ 277 w 104257"/>
                <a:gd name="connsiteY4" fmla="*/ 74244 h 160940"/>
                <a:gd name="connsiteX5" fmla="*/ 33679 w 104257"/>
                <a:gd name="connsiteY5" fmla="*/ 114732 h 160940"/>
                <a:gd name="connsiteX6" fmla="*/ 63539 w 104257"/>
                <a:gd name="connsiteY6" fmla="*/ 99549 h 160940"/>
                <a:gd name="connsiteX7" fmla="*/ 52152 w 104257"/>
                <a:gd name="connsiteY7" fmla="*/ 144845 h 160940"/>
                <a:gd name="connsiteX8" fmla="*/ 33932 w 104257"/>
                <a:gd name="connsiteY8" fmla="*/ 153196 h 160940"/>
                <a:gd name="connsiteX9" fmla="*/ 28112 w 104257"/>
                <a:gd name="connsiteY9" fmla="*/ 158257 h 160940"/>
                <a:gd name="connsiteX10" fmla="*/ 31402 w 104257"/>
                <a:gd name="connsiteY10" fmla="*/ 161040 h 160940"/>
                <a:gd name="connsiteX11" fmla="*/ 56707 w 104257"/>
                <a:gd name="connsiteY11" fmla="*/ 160281 h 160940"/>
                <a:gd name="connsiteX12" fmla="*/ 82771 w 104257"/>
                <a:gd name="connsiteY12" fmla="*/ 161040 h 160940"/>
                <a:gd name="connsiteX13" fmla="*/ 87326 w 104257"/>
                <a:gd name="connsiteY13" fmla="*/ 155979 h 160940"/>
                <a:gd name="connsiteX14" fmla="*/ 80747 w 104257"/>
                <a:gd name="connsiteY14" fmla="*/ 153196 h 160940"/>
                <a:gd name="connsiteX15" fmla="*/ 68600 w 104257"/>
                <a:gd name="connsiteY15" fmla="*/ 149147 h 160940"/>
                <a:gd name="connsiteX16" fmla="*/ 69613 w 104257"/>
                <a:gd name="connsiteY16" fmla="*/ 143580 h 160940"/>
                <a:gd name="connsiteX17" fmla="*/ 104534 w 104257"/>
                <a:gd name="connsiteY17" fmla="*/ 2883 h 160940"/>
                <a:gd name="connsiteX18" fmla="*/ 34438 w 104257"/>
                <a:gd name="connsiteY18" fmla="*/ 109165 h 160940"/>
                <a:gd name="connsiteX19" fmla="*/ 18243 w 104257"/>
                <a:gd name="connsiteY19" fmla="*/ 85378 h 160940"/>
                <a:gd name="connsiteX20" fmla="*/ 29883 w 104257"/>
                <a:gd name="connsiteY20" fmla="*/ 35021 h 160940"/>
                <a:gd name="connsiteX21" fmla="*/ 61262 w 104257"/>
                <a:gd name="connsiteY21" fmla="*/ 5667 h 160940"/>
                <a:gd name="connsiteX22" fmla="*/ 81253 w 104257"/>
                <a:gd name="connsiteY22" fmla="*/ 27935 h 160940"/>
                <a:gd name="connsiteX23" fmla="*/ 66576 w 104257"/>
                <a:gd name="connsiteY23" fmla="*/ 85884 h 160940"/>
                <a:gd name="connsiteX24" fmla="*/ 34438 w 104257"/>
                <a:gd name="connsiteY24" fmla="*/ 109165 h 16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4257" h="160940">
                  <a:moveTo>
                    <a:pt x="104534" y="2883"/>
                  </a:moveTo>
                  <a:cubicBezTo>
                    <a:pt x="104534" y="1871"/>
                    <a:pt x="103774" y="353"/>
                    <a:pt x="102003" y="353"/>
                  </a:cubicBezTo>
                  <a:cubicBezTo>
                    <a:pt x="99219" y="353"/>
                    <a:pt x="89097" y="10475"/>
                    <a:pt x="84796" y="17813"/>
                  </a:cubicBezTo>
                  <a:cubicBezTo>
                    <a:pt x="79228" y="4148"/>
                    <a:pt x="69359" y="100"/>
                    <a:pt x="61262" y="100"/>
                  </a:cubicBezTo>
                  <a:cubicBezTo>
                    <a:pt x="31402" y="100"/>
                    <a:pt x="277" y="37551"/>
                    <a:pt x="277" y="74244"/>
                  </a:cubicBezTo>
                  <a:cubicBezTo>
                    <a:pt x="277" y="99043"/>
                    <a:pt x="15207" y="114732"/>
                    <a:pt x="33679" y="114732"/>
                  </a:cubicBezTo>
                  <a:cubicBezTo>
                    <a:pt x="44560" y="114732"/>
                    <a:pt x="54429" y="108659"/>
                    <a:pt x="63539" y="99549"/>
                  </a:cubicBezTo>
                  <a:cubicBezTo>
                    <a:pt x="61262" y="108406"/>
                    <a:pt x="52911" y="142567"/>
                    <a:pt x="52152" y="144845"/>
                  </a:cubicBezTo>
                  <a:cubicBezTo>
                    <a:pt x="50128" y="151930"/>
                    <a:pt x="48103" y="152943"/>
                    <a:pt x="33932" y="153196"/>
                  </a:cubicBezTo>
                  <a:cubicBezTo>
                    <a:pt x="30643" y="153196"/>
                    <a:pt x="28112" y="153196"/>
                    <a:pt x="28112" y="158257"/>
                  </a:cubicBezTo>
                  <a:cubicBezTo>
                    <a:pt x="28112" y="158510"/>
                    <a:pt x="28112" y="161040"/>
                    <a:pt x="31402" y="161040"/>
                  </a:cubicBezTo>
                  <a:cubicBezTo>
                    <a:pt x="39499" y="161040"/>
                    <a:pt x="48356" y="160281"/>
                    <a:pt x="56707" y="160281"/>
                  </a:cubicBezTo>
                  <a:cubicBezTo>
                    <a:pt x="65311" y="160281"/>
                    <a:pt x="74420" y="161040"/>
                    <a:pt x="82771" y="161040"/>
                  </a:cubicBezTo>
                  <a:cubicBezTo>
                    <a:pt x="84036" y="161040"/>
                    <a:pt x="87326" y="161040"/>
                    <a:pt x="87326" y="155979"/>
                  </a:cubicBezTo>
                  <a:cubicBezTo>
                    <a:pt x="87326" y="153196"/>
                    <a:pt x="84796" y="153196"/>
                    <a:pt x="80747" y="153196"/>
                  </a:cubicBezTo>
                  <a:cubicBezTo>
                    <a:pt x="68600" y="153196"/>
                    <a:pt x="68600" y="151424"/>
                    <a:pt x="68600" y="149147"/>
                  </a:cubicBezTo>
                  <a:cubicBezTo>
                    <a:pt x="68600" y="147375"/>
                    <a:pt x="69106" y="145857"/>
                    <a:pt x="69613" y="143580"/>
                  </a:cubicBezTo>
                  <a:lnTo>
                    <a:pt x="104534" y="2883"/>
                  </a:lnTo>
                  <a:close/>
                  <a:moveTo>
                    <a:pt x="34438" y="109165"/>
                  </a:moveTo>
                  <a:cubicBezTo>
                    <a:pt x="19255" y="109165"/>
                    <a:pt x="18243" y="89680"/>
                    <a:pt x="18243" y="85378"/>
                  </a:cubicBezTo>
                  <a:cubicBezTo>
                    <a:pt x="18243" y="73231"/>
                    <a:pt x="25582" y="45649"/>
                    <a:pt x="29883" y="35021"/>
                  </a:cubicBezTo>
                  <a:cubicBezTo>
                    <a:pt x="37728" y="16295"/>
                    <a:pt x="50887" y="5667"/>
                    <a:pt x="61262" y="5667"/>
                  </a:cubicBezTo>
                  <a:cubicBezTo>
                    <a:pt x="77710" y="5667"/>
                    <a:pt x="81253" y="26164"/>
                    <a:pt x="81253" y="27935"/>
                  </a:cubicBezTo>
                  <a:cubicBezTo>
                    <a:pt x="81253" y="29454"/>
                    <a:pt x="67335" y="84872"/>
                    <a:pt x="66576" y="85884"/>
                  </a:cubicBezTo>
                  <a:cubicBezTo>
                    <a:pt x="62780" y="92969"/>
                    <a:pt x="48609" y="109165"/>
                    <a:pt x="34438" y="109165"/>
                  </a:cubicBezTo>
                  <a:close/>
                </a:path>
              </a:pathLst>
            </a:custGeom>
            <a:solidFill>
              <a:srgbClr val="000000"/>
            </a:solidFill>
            <a:ln w="25400" cap="flat">
              <a:noFill/>
              <a:prstDash val="solid"/>
              <a:miter/>
            </a:ln>
          </p:spPr>
          <p:txBody>
            <a:bodyPr rtlCol="0" anchor="ctr"/>
            <a:lstStyle/>
            <a:p>
              <a:endParaRPr lang="en-CN"/>
            </a:p>
          </p:txBody>
        </p:sp>
        <p:sp>
          <p:nvSpPr>
            <p:cNvPr id="18499" name="Freeform 18498">
              <a:extLst>
                <a:ext uri="{FF2B5EF4-FFF2-40B4-BE49-F238E27FC236}">
                  <a16:creationId xmlns:a16="http://schemas.microsoft.com/office/drawing/2014/main" id="{536240CF-BB01-2334-67C8-EF46D903ADE2}"/>
                </a:ext>
              </a:extLst>
            </p:cNvPr>
            <p:cNvSpPr/>
            <p:nvPr>
              <p:custDataLst>
                <p:tags r:id="rId55"/>
              </p:custDataLst>
            </p:nvPr>
          </p:nvSpPr>
          <p:spPr>
            <a:xfrm>
              <a:off x="9710814" y="4881343"/>
              <a:ext cx="58707" cy="253051"/>
            </a:xfrm>
            <a:custGeom>
              <a:avLst/>
              <a:gdLst>
                <a:gd name="connsiteX0" fmla="*/ 58989 w 58707"/>
                <a:gd name="connsiteY0" fmla="*/ 250620 h 253051"/>
                <a:gd name="connsiteX1" fmla="*/ 54687 w 58707"/>
                <a:gd name="connsiteY1" fmla="*/ 245053 h 253051"/>
                <a:gd name="connsiteX2" fmla="*/ 14958 w 58707"/>
                <a:gd name="connsiteY2" fmla="*/ 126625 h 253051"/>
                <a:gd name="connsiteX3" fmla="*/ 55700 w 58707"/>
                <a:gd name="connsiteY3" fmla="*/ 6932 h 253051"/>
                <a:gd name="connsiteX4" fmla="*/ 58989 w 58707"/>
                <a:gd name="connsiteY4" fmla="*/ 2630 h 253051"/>
                <a:gd name="connsiteX5" fmla="*/ 56459 w 58707"/>
                <a:gd name="connsiteY5" fmla="*/ 100 h 253051"/>
                <a:gd name="connsiteX6" fmla="*/ 16224 w 58707"/>
                <a:gd name="connsiteY6" fmla="*/ 49445 h 253051"/>
                <a:gd name="connsiteX7" fmla="*/ 281 w 58707"/>
                <a:gd name="connsiteY7" fmla="*/ 126625 h 253051"/>
                <a:gd name="connsiteX8" fmla="*/ 16983 w 58707"/>
                <a:gd name="connsiteY8" fmla="*/ 205577 h 253051"/>
                <a:gd name="connsiteX9" fmla="*/ 56459 w 58707"/>
                <a:gd name="connsiteY9" fmla="*/ 253151 h 253051"/>
                <a:gd name="connsiteX10" fmla="*/ 58989 w 58707"/>
                <a:gd name="connsiteY10" fmla="*/ 25062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89" y="250620"/>
                  </a:moveTo>
                  <a:cubicBezTo>
                    <a:pt x="58989" y="249861"/>
                    <a:pt x="58989" y="249355"/>
                    <a:pt x="54687" y="245053"/>
                  </a:cubicBezTo>
                  <a:cubicBezTo>
                    <a:pt x="23056" y="213169"/>
                    <a:pt x="14958" y="165342"/>
                    <a:pt x="14958" y="126625"/>
                  </a:cubicBezTo>
                  <a:cubicBezTo>
                    <a:pt x="14958" y="82594"/>
                    <a:pt x="24574" y="38563"/>
                    <a:pt x="55700" y="6932"/>
                  </a:cubicBezTo>
                  <a:cubicBezTo>
                    <a:pt x="58989" y="3895"/>
                    <a:pt x="58989" y="3389"/>
                    <a:pt x="58989" y="2630"/>
                  </a:cubicBezTo>
                  <a:cubicBezTo>
                    <a:pt x="58989" y="859"/>
                    <a:pt x="57977" y="100"/>
                    <a:pt x="56459" y="100"/>
                  </a:cubicBezTo>
                  <a:cubicBezTo>
                    <a:pt x="53928" y="100"/>
                    <a:pt x="31154" y="17307"/>
                    <a:pt x="16224" y="49445"/>
                  </a:cubicBezTo>
                  <a:cubicBezTo>
                    <a:pt x="3318" y="77280"/>
                    <a:pt x="281" y="105369"/>
                    <a:pt x="281" y="126625"/>
                  </a:cubicBezTo>
                  <a:cubicBezTo>
                    <a:pt x="281" y="146363"/>
                    <a:pt x="3065" y="176982"/>
                    <a:pt x="16983" y="205577"/>
                  </a:cubicBezTo>
                  <a:cubicBezTo>
                    <a:pt x="32166" y="236702"/>
                    <a:pt x="53928" y="253151"/>
                    <a:pt x="56459" y="253151"/>
                  </a:cubicBezTo>
                  <a:cubicBezTo>
                    <a:pt x="57977" y="253151"/>
                    <a:pt x="58989" y="252392"/>
                    <a:pt x="58989" y="250620"/>
                  </a:cubicBezTo>
                  <a:close/>
                </a:path>
              </a:pathLst>
            </a:custGeom>
            <a:solidFill>
              <a:srgbClr val="000000"/>
            </a:solidFill>
            <a:ln w="25400" cap="flat">
              <a:noFill/>
              <a:prstDash val="solid"/>
              <a:miter/>
            </a:ln>
          </p:spPr>
          <p:txBody>
            <a:bodyPr rtlCol="0" anchor="ctr"/>
            <a:lstStyle/>
            <a:p>
              <a:endParaRPr lang="en-CN"/>
            </a:p>
          </p:txBody>
        </p:sp>
        <p:sp>
          <p:nvSpPr>
            <p:cNvPr id="18500" name="Freeform 18499">
              <a:extLst>
                <a:ext uri="{FF2B5EF4-FFF2-40B4-BE49-F238E27FC236}">
                  <a16:creationId xmlns:a16="http://schemas.microsoft.com/office/drawing/2014/main" id="{7C28F9CD-BC4C-5592-08D6-4694702AF0E2}"/>
                </a:ext>
              </a:extLst>
            </p:cNvPr>
            <p:cNvSpPr/>
            <p:nvPr>
              <p:custDataLst>
                <p:tags r:id="rId56"/>
              </p:custDataLst>
            </p:nvPr>
          </p:nvSpPr>
          <p:spPr>
            <a:xfrm>
              <a:off x="9790244" y="4899816"/>
              <a:ext cx="172074" cy="171315"/>
            </a:xfrm>
            <a:custGeom>
              <a:avLst/>
              <a:gdLst>
                <a:gd name="connsiteX0" fmla="*/ 102265 w 172074"/>
                <a:gd name="connsiteY0" fmla="*/ 17813 h 171315"/>
                <a:gd name="connsiteX1" fmla="*/ 108085 w 172074"/>
                <a:gd name="connsiteY1" fmla="*/ 8450 h 171315"/>
                <a:gd name="connsiteX2" fmla="*/ 124027 w 172074"/>
                <a:gd name="connsiteY2" fmla="*/ 7944 h 171315"/>
                <a:gd name="connsiteX3" fmla="*/ 160973 w 172074"/>
                <a:gd name="connsiteY3" fmla="*/ 28694 h 171315"/>
                <a:gd name="connsiteX4" fmla="*/ 158948 w 172074"/>
                <a:gd name="connsiteY4" fmla="*/ 48938 h 171315"/>
                <a:gd name="connsiteX5" fmla="*/ 158189 w 172074"/>
                <a:gd name="connsiteY5" fmla="*/ 53746 h 171315"/>
                <a:gd name="connsiteX6" fmla="*/ 161226 w 172074"/>
                <a:gd name="connsiteY6" fmla="*/ 57036 h 171315"/>
                <a:gd name="connsiteX7" fmla="*/ 165021 w 172074"/>
                <a:gd name="connsiteY7" fmla="*/ 51216 h 171315"/>
                <a:gd name="connsiteX8" fmla="*/ 171854 w 172074"/>
                <a:gd name="connsiteY8" fmla="*/ 7185 h 171315"/>
                <a:gd name="connsiteX9" fmla="*/ 172360 w 172074"/>
                <a:gd name="connsiteY9" fmla="*/ 2883 h 171315"/>
                <a:gd name="connsiteX10" fmla="*/ 165528 w 172074"/>
                <a:gd name="connsiteY10" fmla="*/ 100 h 171315"/>
                <a:gd name="connsiteX11" fmla="*/ 25084 w 172074"/>
                <a:gd name="connsiteY11" fmla="*/ 100 h 171315"/>
                <a:gd name="connsiteX12" fmla="*/ 16987 w 172074"/>
                <a:gd name="connsiteY12" fmla="*/ 5161 h 171315"/>
                <a:gd name="connsiteX13" fmla="*/ 1804 w 172074"/>
                <a:gd name="connsiteY13" fmla="*/ 49698 h 171315"/>
                <a:gd name="connsiteX14" fmla="*/ 285 w 172074"/>
                <a:gd name="connsiteY14" fmla="*/ 54253 h 171315"/>
                <a:gd name="connsiteX15" fmla="*/ 3322 w 172074"/>
                <a:gd name="connsiteY15" fmla="*/ 57036 h 171315"/>
                <a:gd name="connsiteX16" fmla="*/ 7624 w 172074"/>
                <a:gd name="connsiteY16" fmla="*/ 51722 h 171315"/>
                <a:gd name="connsiteX17" fmla="*/ 65319 w 172074"/>
                <a:gd name="connsiteY17" fmla="*/ 7944 h 171315"/>
                <a:gd name="connsiteX18" fmla="*/ 75188 w 172074"/>
                <a:gd name="connsiteY18" fmla="*/ 7944 h 171315"/>
                <a:gd name="connsiteX19" fmla="*/ 82274 w 172074"/>
                <a:gd name="connsiteY19" fmla="*/ 10981 h 171315"/>
                <a:gd name="connsiteX20" fmla="*/ 81262 w 172074"/>
                <a:gd name="connsiteY20" fmla="*/ 16295 h 171315"/>
                <a:gd name="connsiteX21" fmla="*/ 47353 w 172074"/>
                <a:gd name="connsiteY21" fmla="*/ 151424 h 171315"/>
                <a:gd name="connsiteX22" fmla="*/ 17240 w 172074"/>
                <a:gd name="connsiteY22" fmla="*/ 163571 h 171315"/>
                <a:gd name="connsiteX23" fmla="*/ 6611 w 172074"/>
                <a:gd name="connsiteY23" fmla="*/ 168379 h 171315"/>
                <a:gd name="connsiteX24" fmla="*/ 10913 w 172074"/>
                <a:gd name="connsiteY24" fmla="*/ 171415 h 171315"/>
                <a:gd name="connsiteX25" fmla="*/ 31664 w 172074"/>
                <a:gd name="connsiteY25" fmla="*/ 170909 h 171315"/>
                <a:gd name="connsiteX26" fmla="*/ 53173 w 172074"/>
                <a:gd name="connsiteY26" fmla="*/ 170656 h 171315"/>
                <a:gd name="connsiteX27" fmla="*/ 74176 w 172074"/>
                <a:gd name="connsiteY27" fmla="*/ 170909 h 171315"/>
                <a:gd name="connsiteX28" fmla="*/ 96192 w 172074"/>
                <a:gd name="connsiteY28" fmla="*/ 171415 h 171315"/>
                <a:gd name="connsiteX29" fmla="*/ 101759 w 172074"/>
                <a:gd name="connsiteY29" fmla="*/ 166354 h 171315"/>
                <a:gd name="connsiteX30" fmla="*/ 93155 w 172074"/>
                <a:gd name="connsiteY30" fmla="*/ 163571 h 171315"/>
                <a:gd name="connsiteX31" fmla="*/ 76960 w 172074"/>
                <a:gd name="connsiteY31" fmla="*/ 163065 h 171315"/>
                <a:gd name="connsiteX32" fmla="*/ 67597 w 172074"/>
                <a:gd name="connsiteY32" fmla="*/ 157497 h 171315"/>
                <a:gd name="connsiteX33" fmla="*/ 68609 w 172074"/>
                <a:gd name="connsiteY33" fmla="*/ 152183 h 171315"/>
                <a:gd name="connsiteX34" fmla="*/ 102265 w 172074"/>
                <a:gd name="connsiteY34" fmla="*/ 17813 h 171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72074" h="171315">
                  <a:moveTo>
                    <a:pt x="102265" y="17813"/>
                  </a:moveTo>
                  <a:cubicBezTo>
                    <a:pt x="104036" y="10728"/>
                    <a:pt x="105048" y="9209"/>
                    <a:pt x="108085" y="8450"/>
                  </a:cubicBezTo>
                  <a:cubicBezTo>
                    <a:pt x="110362" y="7944"/>
                    <a:pt x="118713" y="7944"/>
                    <a:pt x="124027" y="7944"/>
                  </a:cubicBezTo>
                  <a:cubicBezTo>
                    <a:pt x="149585" y="7944"/>
                    <a:pt x="160973" y="8956"/>
                    <a:pt x="160973" y="28694"/>
                  </a:cubicBezTo>
                  <a:cubicBezTo>
                    <a:pt x="160973" y="32490"/>
                    <a:pt x="159960" y="42359"/>
                    <a:pt x="158948" y="48938"/>
                  </a:cubicBezTo>
                  <a:cubicBezTo>
                    <a:pt x="158695" y="49951"/>
                    <a:pt x="158189" y="52987"/>
                    <a:pt x="158189" y="53746"/>
                  </a:cubicBezTo>
                  <a:cubicBezTo>
                    <a:pt x="158189" y="55265"/>
                    <a:pt x="158948" y="57036"/>
                    <a:pt x="161226" y="57036"/>
                  </a:cubicBezTo>
                  <a:cubicBezTo>
                    <a:pt x="164009" y="57036"/>
                    <a:pt x="164515" y="55012"/>
                    <a:pt x="165021" y="51216"/>
                  </a:cubicBezTo>
                  <a:lnTo>
                    <a:pt x="171854" y="7185"/>
                  </a:lnTo>
                  <a:cubicBezTo>
                    <a:pt x="172107" y="6173"/>
                    <a:pt x="172360" y="3642"/>
                    <a:pt x="172360" y="2883"/>
                  </a:cubicBezTo>
                  <a:cubicBezTo>
                    <a:pt x="172360" y="100"/>
                    <a:pt x="169829" y="100"/>
                    <a:pt x="165528" y="100"/>
                  </a:cubicBezTo>
                  <a:lnTo>
                    <a:pt x="25084" y="100"/>
                  </a:lnTo>
                  <a:cubicBezTo>
                    <a:pt x="19011" y="100"/>
                    <a:pt x="18758" y="353"/>
                    <a:pt x="16987" y="5161"/>
                  </a:cubicBezTo>
                  <a:lnTo>
                    <a:pt x="1804" y="49698"/>
                  </a:lnTo>
                  <a:cubicBezTo>
                    <a:pt x="1550" y="50204"/>
                    <a:pt x="285" y="53746"/>
                    <a:pt x="285" y="54253"/>
                  </a:cubicBezTo>
                  <a:cubicBezTo>
                    <a:pt x="285" y="55771"/>
                    <a:pt x="1550" y="57036"/>
                    <a:pt x="3322" y="57036"/>
                  </a:cubicBezTo>
                  <a:cubicBezTo>
                    <a:pt x="5852" y="57036"/>
                    <a:pt x="6105" y="55771"/>
                    <a:pt x="7624" y="51722"/>
                  </a:cubicBezTo>
                  <a:cubicBezTo>
                    <a:pt x="21288" y="12499"/>
                    <a:pt x="27868" y="7944"/>
                    <a:pt x="65319" y="7944"/>
                  </a:cubicBezTo>
                  <a:lnTo>
                    <a:pt x="75188" y="7944"/>
                  </a:lnTo>
                  <a:cubicBezTo>
                    <a:pt x="82274" y="7944"/>
                    <a:pt x="82274" y="8956"/>
                    <a:pt x="82274" y="10981"/>
                  </a:cubicBezTo>
                  <a:cubicBezTo>
                    <a:pt x="82274" y="12499"/>
                    <a:pt x="81515" y="15536"/>
                    <a:pt x="81262" y="16295"/>
                  </a:cubicBezTo>
                  <a:lnTo>
                    <a:pt x="47353" y="151424"/>
                  </a:lnTo>
                  <a:cubicBezTo>
                    <a:pt x="45075" y="160787"/>
                    <a:pt x="44316" y="163571"/>
                    <a:pt x="17240" y="163571"/>
                  </a:cubicBezTo>
                  <a:cubicBezTo>
                    <a:pt x="8130" y="163571"/>
                    <a:pt x="6611" y="163571"/>
                    <a:pt x="6611" y="168379"/>
                  </a:cubicBezTo>
                  <a:cubicBezTo>
                    <a:pt x="6611" y="171415"/>
                    <a:pt x="9395" y="171415"/>
                    <a:pt x="10913" y="171415"/>
                  </a:cubicBezTo>
                  <a:cubicBezTo>
                    <a:pt x="17746" y="171415"/>
                    <a:pt x="24831" y="170909"/>
                    <a:pt x="31664" y="170909"/>
                  </a:cubicBezTo>
                  <a:cubicBezTo>
                    <a:pt x="38749" y="170909"/>
                    <a:pt x="46087" y="170656"/>
                    <a:pt x="53173" y="170656"/>
                  </a:cubicBezTo>
                  <a:cubicBezTo>
                    <a:pt x="60258" y="170656"/>
                    <a:pt x="67344" y="170909"/>
                    <a:pt x="74176" y="170909"/>
                  </a:cubicBezTo>
                  <a:cubicBezTo>
                    <a:pt x="81515" y="170909"/>
                    <a:pt x="89106" y="171415"/>
                    <a:pt x="96192" y="171415"/>
                  </a:cubicBezTo>
                  <a:cubicBezTo>
                    <a:pt x="98722" y="171415"/>
                    <a:pt x="101759" y="171415"/>
                    <a:pt x="101759" y="166354"/>
                  </a:cubicBezTo>
                  <a:cubicBezTo>
                    <a:pt x="101759" y="163571"/>
                    <a:pt x="99734" y="163571"/>
                    <a:pt x="93155" y="163571"/>
                  </a:cubicBezTo>
                  <a:cubicBezTo>
                    <a:pt x="86829" y="163571"/>
                    <a:pt x="83539" y="163571"/>
                    <a:pt x="76960" y="163065"/>
                  </a:cubicBezTo>
                  <a:cubicBezTo>
                    <a:pt x="69621" y="162305"/>
                    <a:pt x="67597" y="161546"/>
                    <a:pt x="67597" y="157497"/>
                  </a:cubicBezTo>
                  <a:cubicBezTo>
                    <a:pt x="67597" y="157244"/>
                    <a:pt x="67597" y="155979"/>
                    <a:pt x="68609" y="152183"/>
                  </a:cubicBezTo>
                  <a:lnTo>
                    <a:pt x="102265" y="17813"/>
                  </a:lnTo>
                  <a:close/>
                </a:path>
              </a:pathLst>
            </a:custGeom>
            <a:solidFill>
              <a:srgbClr val="000000"/>
            </a:solidFill>
            <a:ln w="25400" cap="flat">
              <a:noFill/>
              <a:prstDash val="solid"/>
              <a:miter/>
            </a:ln>
          </p:spPr>
          <p:txBody>
            <a:bodyPr rtlCol="0" anchor="ctr"/>
            <a:lstStyle/>
            <a:p>
              <a:endParaRPr lang="en-CN"/>
            </a:p>
          </p:txBody>
        </p:sp>
        <p:sp>
          <p:nvSpPr>
            <p:cNvPr id="18501" name="Freeform 18500">
              <a:extLst>
                <a:ext uri="{FF2B5EF4-FFF2-40B4-BE49-F238E27FC236}">
                  <a16:creationId xmlns:a16="http://schemas.microsoft.com/office/drawing/2014/main" id="{0D8FA0A3-4486-D56E-6787-EA207CC05BEF}"/>
                </a:ext>
              </a:extLst>
            </p:cNvPr>
            <p:cNvSpPr/>
            <p:nvPr>
              <p:custDataLst>
                <p:tags r:id="rId57"/>
              </p:custDataLst>
            </p:nvPr>
          </p:nvSpPr>
          <p:spPr>
            <a:xfrm>
              <a:off x="9981618" y="4881343"/>
              <a:ext cx="58707" cy="253051"/>
            </a:xfrm>
            <a:custGeom>
              <a:avLst/>
              <a:gdLst>
                <a:gd name="connsiteX0" fmla="*/ 59000 w 58707"/>
                <a:gd name="connsiteY0" fmla="*/ 126625 h 253051"/>
                <a:gd name="connsiteX1" fmla="*/ 42299 w 58707"/>
                <a:gd name="connsiteY1" fmla="*/ 47673 h 253051"/>
                <a:gd name="connsiteX2" fmla="*/ 2823 w 58707"/>
                <a:gd name="connsiteY2" fmla="*/ 100 h 253051"/>
                <a:gd name="connsiteX3" fmla="*/ 292 w 58707"/>
                <a:gd name="connsiteY3" fmla="*/ 2630 h 253051"/>
                <a:gd name="connsiteX4" fmla="*/ 5100 w 58707"/>
                <a:gd name="connsiteY4" fmla="*/ 8450 h 253051"/>
                <a:gd name="connsiteX5" fmla="*/ 44323 w 58707"/>
                <a:gd name="connsiteY5" fmla="*/ 126625 h 253051"/>
                <a:gd name="connsiteX6" fmla="*/ 3582 w 58707"/>
                <a:gd name="connsiteY6" fmla="*/ 246318 h 253051"/>
                <a:gd name="connsiteX7" fmla="*/ 292 w 58707"/>
                <a:gd name="connsiteY7" fmla="*/ 250620 h 253051"/>
                <a:gd name="connsiteX8" fmla="*/ 2823 w 58707"/>
                <a:gd name="connsiteY8" fmla="*/ 253151 h 253051"/>
                <a:gd name="connsiteX9" fmla="*/ 43058 w 58707"/>
                <a:gd name="connsiteY9" fmla="*/ 203806 h 253051"/>
                <a:gd name="connsiteX10" fmla="*/ 59000 w 58707"/>
                <a:gd name="connsiteY10" fmla="*/ 126625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9000" y="126625"/>
                  </a:moveTo>
                  <a:cubicBezTo>
                    <a:pt x="59000" y="106887"/>
                    <a:pt x="56217" y="76268"/>
                    <a:pt x="42299" y="47673"/>
                  </a:cubicBezTo>
                  <a:cubicBezTo>
                    <a:pt x="27116" y="16548"/>
                    <a:pt x="5353" y="100"/>
                    <a:pt x="2823" y="100"/>
                  </a:cubicBezTo>
                  <a:cubicBezTo>
                    <a:pt x="1305" y="100"/>
                    <a:pt x="292" y="1112"/>
                    <a:pt x="292" y="2630"/>
                  </a:cubicBezTo>
                  <a:cubicBezTo>
                    <a:pt x="292" y="3389"/>
                    <a:pt x="292" y="3895"/>
                    <a:pt x="5100" y="8450"/>
                  </a:cubicBezTo>
                  <a:cubicBezTo>
                    <a:pt x="29899" y="33502"/>
                    <a:pt x="44323" y="73738"/>
                    <a:pt x="44323" y="126625"/>
                  </a:cubicBezTo>
                  <a:cubicBezTo>
                    <a:pt x="44323" y="169897"/>
                    <a:pt x="34960" y="214434"/>
                    <a:pt x="3582" y="246318"/>
                  </a:cubicBezTo>
                  <a:cubicBezTo>
                    <a:pt x="292" y="249355"/>
                    <a:pt x="292" y="249861"/>
                    <a:pt x="292" y="250620"/>
                  </a:cubicBezTo>
                  <a:cubicBezTo>
                    <a:pt x="292" y="252139"/>
                    <a:pt x="1305" y="253151"/>
                    <a:pt x="2823" y="253151"/>
                  </a:cubicBezTo>
                  <a:cubicBezTo>
                    <a:pt x="5353" y="253151"/>
                    <a:pt x="28128" y="235943"/>
                    <a:pt x="43058" y="203806"/>
                  </a:cubicBezTo>
                  <a:cubicBezTo>
                    <a:pt x="55964" y="175970"/>
                    <a:pt x="59000" y="147881"/>
                    <a:pt x="59000" y="126625"/>
                  </a:cubicBezTo>
                  <a:close/>
                </a:path>
              </a:pathLst>
            </a:custGeom>
            <a:solidFill>
              <a:srgbClr val="000000"/>
            </a:solidFill>
            <a:ln w="25400" cap="flat">
              <a:noFill/>
              <a:prstDash val="solid"/>
              <a:miter/>
            </a:ln>
          </p:spPr>
          <p:txBody>
            <a:bodyPr rtlCol="0" anchor="ctr"/>
            <a:lstStyle/>
            <a:p>
              <a:endParaRPr lang="en-CN"/>
            </a:p>
          </p:txBody>
        </p:sp>
        <p:sp>
          <p:nvSpPr>
            <p:cNvPr id="18502" name="Freeform 18501">
              <a:extLst>
                <a:ext uri="{FF2B5EF4-FFF2-40B4-BE49-F238E27FC236}">
                  <a16:creationId xmlns:a16="http://schemas.microsoft.com/office/drawing/2014/main" id="{4D94C1B5-0850-190E-271F-E24AC825FDCF}"/>
                </a:ext>
              </a:extLst>
            </p:cNvPr>
            <p:cNvSpPr/>
            <p:nvPr>
              <p:custDataLst>
                <p:tags r:id="rId58"/>
              </p:custDataLst>
            </p:nvPr>
          </p:nvSpPr>
          <p:spPr>
            <a:xfrm>
              <a:off x="10071170" y="4881343"/>
              <a:ext cx="34668" cy="253051"/>
            </a:xfrm>
            <a:custGeom>
              <a:avLst/>
              <a:gdLst>
                <a:gd name="connsiteX0" fmla="*/ 34964 w 34668"/>
                <a:gd name="connsiteY0" fmla="*/ 100 h 253051"/>
                <a:gd name="connsiteX1" fmla="*/ 296 w 34668"/>
                <a:gd name="connsiteY1" fmla="*/ 100 h 253051"/>
                <a:gd name="connsiteX2" fmla="*/ 296 w 34668"/>
                <a:gd name="connsiteY2" fmla="*/ 10222 h 253051"/>
                <a:gd name="connsiteX3" fmla="*/ 24842 w 34668"/>
                <a:gd name="connsiteY3" fmla="*/ 10222 h 253051"/>
                <a:gd name="connsiteX4" fmla="*/ 24842 w 34668"/>
                <a:gd name="connsiteY4" fmla="*/ 243029 h 253051"/>
                <a:gd name="connsiteX5" fmla="*/ 296 w 34668"/>
                <a:gd name="connsiteY5" fmla="*/ 243029 h 253051"/>
                <a:gd name="connsiteX6" fmla="*/ 296 w 34668"/>
                <a:gd name="connsiteY6" fmla="*/ 253151 h 253051"/>
                <a:gd name="connsiteX7" fmla="*/ 34964 w 34668"/>
                <a:gd name="connsiteY7" fmla="*/ 253151 h 253051"/>
                <a:gd name="connsiteX8" fmla="*/ 34964 w 34668"/>
                <a:gd name="connsiteY8" fmla="*/ 10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68" h="253051">
                  <a:moveTo>
                    <a:pt x="34964" y="100"/>
                  </a:moveTo>
                  <a:lnTo>
                    <a:pt x="296" y="100"/>
                  </a:lnTo>
                  <a:lnTo>
                    <a:pt x="296" y="10222"/>
                  </a:lnTo>
                  <a:lnTo>
                    <a:pt x="24842" y="10222"/>
                  </a:lnTo>
                  <a:lnTo>
                    <a:pt x="24842" y="243029"/>
                  </a:lnTo>
                  <a:lnTo>
                    <a:pt x="296" y="243029"/>
                  </a:lnTo>
                  <a:lnTo>
                    <a:pt x="296" y="253151"/>
                  </a:lnTo>
                  <a:lnTo>
                    <a:pt x="34964" y="253151"/>
                  </a:lnTo>
                  <a:lnTo>
                    <a:pt x="34964" y="100"/>
                  </a:lnTo>
                  <a:close/>
                </a:path>
              </a:pathLst>
            </a:custGeom>
            <a:solidFill>
              <a:srgbClr val="000000"/>
            </a:solidFill>
            <a:ln w="25400" cap="flat">
              <a:noFill/>
              <a:prstDash val="solid"/>
              <a:miter/>
            </a:ln>
          </p:spPr>
          <p:txBody>
            <a:bodyPr rtlCol="0" anchor="ctr"/>
            <a:lstStyle/>
            <a:p>
              <a:endParaRPr lang="en-CN"/>
            </a:p>
          </p:txBody>
        </p:sp>
        <p:sp>
          <p:nvSpPr>
            <p:cNvPr id="18503" name="Freeform 18502">
              <a:extLst>
                <a:ext uri="{FF2B5EF4-FFF2-40B4-BE49-F238E27FC236}">
                  <a16:creationId xmlns:a16="http://schemas.microsoft.com/office/drawing/2014/main" id="{1C4AD192-8E81-DBD7-F96B-673339BDCF41}"/>
                </a:ext>
              </a:extLst>
            </p:cNvPr>
            <p:cNvSpPr/>
            <p:nvPr>
              <p:custDataLst>
                <p:tags r:id="rId59"/>
              </p:custDataLst>
            </p:nvPr>
          </p:nvSpPr>
          <p:spPr>
            <a:xfrm>
              <a:off x="10141463" y="4881343"/>
              <a:ext cx="34668" cy="253051"/>
            </a:xfrm>
            <a:custGeom>
              <a:avLst/>
              <a:gdLst>
                <a:gd name="connsiteX0" fmla="*/ 34967 w 34668"/>
                <a:gd name="connsiteY0" fmla="*/ 100 h 253051"/>
                <a:gd name="connsiteX1" fmla="*/ 299 w 34668"/>
                <a:gd name="connsiteY1" fmla="*/ 100 h 253051"/>
                <a:gd name="connsiteX2" fmla="*/ 299 w 34668"/>
                <a:gd name="connsiteY2" fmla="*/ 10222 h 253051"/>
                <a:gd name="connsiteX3" fmla="*/ 24845 w 34668"/>
                <a:gd name="connsiteY3" fmla="*/ 10222 h 253051"/>
                <a:gd name="connsiteX4" fmla="*/ 24845 w 34668"/>
                <a:gd name="connsiteY4" fmla="*/ 243029 h 253051"/>
                <a:gd name="connsiteX5" fmla="*/ 299 w 34668"/>
                <a:gd name="connsiteY5" fmla="*/ 243029 h 253051"/>
                <a:gd name="connsiteX6" fmla="*/ 299 w 34668"/>
                <a:gd name="connsiteY6" fmla="*/ 253151 h 253051"/>
                <a:gd name="connsiteX7" fmla="*/ 34967 w 34668"/>
                <a:gd name="connsiteY7" fmla="*/ 253151 h 253051"/>
                <a:gd name="connsiteX8" fmla="*/ 34967 w 34668"/>
                <a:gd name="connsiteY8" fmla="*/ 100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68" h="253051">
                  <a:moveTo>
                    <a:pt x="34967" y="100"/>
                  </a:moveTo>
                  <a:lnTo>
                    <a:pt x="299" y="100"/>
                  </a:lnTo>
                  <a:lnTo>
                    <a:pt x="299" y="10222"/>
                  </a:lnTo>
                  <a:lnTo>
                    <a:pt x="24845" y="10222"/>
                  </a:lnTo>
                  <a:lnTo>
                    <a:pt x="24845" y="243029"/>
                  </a:lnTo>
                  <a:lnTo>
                    <a:pt x="299" y="243029"/>
                  </a:lnTo>
                  <a:lnTo>
                    <a:pt x="299" y="253151"/>
                  </a:lnTo>
                  <a:lnTo>
                    <a:pt x="34967" y="253151"/>
                  </a:lnTo>
                  <a:lnTo>
                    <a:pt x="34967" y="100"/>
                  </a:lnTo>
                  <a:close/>
                </a:path>
              </a:pathLst>
            </a:custGeom>
            <a:solidFill>
              <a:srgbClr val="000000"/>
            </a:solidFill>
            <a:ln w="25400" cap="flat">
              <a:noFill/>
              <a:prstDash val="solid"/>
              <a:miter/>
            </a:ln>
          </p:spPr>
          <p:txBody>
            <a:bodyPr rtlCol="0" anchor="ctr"/>
            <a:lstStyle/>
            <a:p>
              <a:endParaRPr lang="en-CN"/>
            </a:p>
          </p:txBody>
        </p:sp>
      </p:grpSp>
    </p:spTree>
    <p:extLst>
      <p:ext uri="{BB962C8B-B14F-4D97-AF65-F5344CB8AC3E}">
        <p14:creationId xmlns:p14="http://schemas.microsoft.com/office/powerpoint/2010/main" val="101664263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13.4.2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87798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基于表示压缩文本防御方法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45</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2673232"/>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通过减少 </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和 </a:t>
            </a:r>
            <a:r>
              <a:rPr lang="en-US" altLang="zh-CN" sz="2000" dirty="0">
                <a:latin typeface="Microsoft YaHei" panose="020B0503020204020204" pitchFamily="34" charset="-122"/>
                <a:ea typeface="Microsoft YaHei" panose="020B0503020204020204" pitchFamily="34" charset="-122"/>
              </a:rPr>
              <a:t>T</a:t>
            </a:r>
            <a:r>
              <a:rPr lang="zh-CN" altLang="en-US" sz="2000" dirty="0">
                <a:latin typeface="Microsoft YaHei" panose="020B0503020204020204" pitchFamily="34" charset="-122"/>
                <a:ea typeface="Microsoft YaHei" panose="020B0503020204020204" pitchFamily="34" charset="-122"/>
              </a:rPr>
              <a:t> 之间的互信息，可过滤掉更多与任务无关的信息，这可以为最终的预测保留更多的鲁棒特征。为了最小化 </a:t>
            </a:r>
            <a:r>
              <a:rPr lang="en-US" altLang="zh-CN" sz="2000" dirty="0">
                <a:latin typeface="Microsoft YaHei" panose="020B0503020204020204" pitchFamily="34" charset="-122"/>
                <a:ea typeface="Microsoft YaHei" panose="020B0503020204020204" pitchFamily="34" charset="-122"/>
              </a:rPr>
              <a:t>I(X;T)</a:t>
            </a:r>
            <a:r>
              <a:rPr lang="zh-CN" altLang="en-US" sz="2000" dirty="0">
                <a:latin typeface="Microsoft YaHei" panose="020B0503020204020204" pitchFamily="34" charset="-122"/>
                <a:ea typeface="Microsoft YaHei" panose="020B0503020204020204" pitchFamily="34" charset="-122"/>
              </a:rPr>
              <a:t>，只需要最小化它的上界。通过调整 </a:t>
            </a:r>
            <a:r>
              <a:rPr lang="en-US" altLang="zh-CN" sz="2000" dirty="0">
                <a:latin typeface="Microsoft YaHei" panose="020B0503020204020204" pitchFamily="34" charset="-122"/>
                <a:ea typeface="Microsoft YaHei" panose="020B0503020204020204" pitchFamily="34" charset="-122"/>
              </a:rPr>
              <a:t>q(t)</a:t>
            </a:r>
            <a:r>
              <a:rPr lang="zh-CN" altLang="en-US" sz="2000" dirty="0">
                <a:latin typeface="Microsoft YaHei" panose="020B0503020204020204" pitchFamily="34" charset="-122"/>
                <a:ea typeface="Microsoft YaHei" panose="020B0503020204020204" pitchFamily="34" charset="-122"/>
              </a:rPr>
              <a:t> 中的参数可以最小化</a:t>
            </a:r>
            <a:r>
              <a:rPr lang="en-US" altLang="zh-CN" sz="2000" dirty="0">
                <a:latin typeface="Microsoft YaHei" panose="020B0503020204020204" pitchFamily="34" charset="-122"/>
                <a:ea typeface="Microsoft YaHei" panose="020B0503020204020204" pitchFamily="34" charset="-122"/>
              </a:rPr>
              <a:t>p(T|X)</a:t>
            </a:r>
            <a:r>
              <a:rPr lang="zh-CN" altLang="en-US" sz="2000" dirty="0">
                <a:latin typeface="Microsoft YaHei" panose="020B0503020204020204" pitchFamily="34" charset="-122"/>
                <a:ea typeface="Microsoft YaHei" panose="020B0503020204020204" pitchFamily="34" charset="-122"/>
              </a:rPr>
              <a:t> 和 </a:t>
            </a:r>
            <a:r>
              <a:rPr lang="en-US" altLang="zh-CN" sz="2000" dirty="0">
                <a:latin typeface="Microsoft YaHei" panose="020B0503020204020204" pitchFamily="34" charset="-122"/>
                <a:ea typeface="Microsoft YaHei" panose="020B0503020204020204" pitchFamily="34" charset="-122"/>
              </a:rPr>
              <a:t>q(T)</a:t>
            </a:r>
            <a:r>
              <a:rPr lang="zh-CN" altLang="en-US" sz="2000" dirty="0">
                <a:latin typeface="Microsoft YaHei" panose="020B0503020204020204" pitchFamily="34" charset="-122"/>
                <a:ea typeface="Microsoft YaHei" panose="020B0503020204020204" pitchFamily="34" charset="-122"/>
              </a:rPr>
              <a:t> 之间的</a:t>
            </a:r>
            <a:r>
              <a:rPr lang="en-US" altLang="zh-CN" sz="2000" dirty="0" err="1">
                <a:latin typeface="Microsoft YaHei" panose="020B0503020204020204" pitchFamily="34" charset="-122"/>
                <a:ea typeface="Microsoft YaHei" panose="020B0503020204020204" pitchFamily="34" charset="-122"/>
              </a:rPr>
              <a:t>Kullback-Leibler</a:t>
            </a:r>
            <a:r>
              <a:rPr lang="zh-CN" altLang="en-US" sz="2000" dirty="0">
                <a:latin typeface="Microsoft YaHei" panose="020B0503020204020204" pitchFamily="34" charset="-122"/>
                <a:ea typeface="Microsoft YaHei" panose="020B0503020204020204" pitchFamily="34" charset="-122"/>
              </a:rPr>
              <a:t>散度，这将降低 </a:t>
            </a:r>
            <a:r>
              <a:rPr lang="en-US" altLang="zh-CN" sz="2000" dirty="0">
                <a:latin typeface="Microsoft YaHei" panose="020B0503020204020204" pitchFamily="34" charset="-122"/>
                <a:ea typeface="Microsoft YaHei" panose="020B0503020204020204" pitchFamily="34" charset="-122"/>
              </a:rPr>
              <a:t>I(X;T)</a:t>
            </a:r>
            <a:r>
              <a:rPr lang="zh-CN" altLang="en-US" sz="2000" dirty="0">
                <a:latin typeface="Microsoft YaHei" panose="020B0503020204020204" pitchFamily="34" charset="-122"/>
                <a:ea typeface="Microsoft YaHei" panose="020B0503020204020204" pitchFamily="34" charset="-122"/>
              </a:rPr>
              <a:t> 的上限。结合 </a:t>
            </a:r>
            <a:r>
              <a:rPr lang="en-US" altLang="zh-CN" sz="2000" dirty="0">
                <a:latin typeface="Microsoft YaHei" panose="020B0503020204020204" pitchFamily="34" charset="-122"/>
                <a:ea typeface="Microsoft YaHei" panose="020B0503020204020204" pitchFamily="34" charset="-122"/>
              </a:rPr>
              <a:t>I(Y;T)</a:t>
            </a:r>
            <a:r>
              <a:rPr lang="zh-CN" altLang="en-US" sz="2000" dirty="0">
                <a:latin typeface="Microsoft YaHei" panose="020B0503020204020204" pitchFamily="34" charset="-122"/>
                <a:ea typeface="Microsoft YaHei" panose="020B0503020204020204" pitchFamily="34" charset="-122"/>
              </a:rPr>
              <a:t> 的优化目标，基于信息瓶颈的文本表示压缩最终损失函数可以表示为：</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通过使用上式来优化模型，从而可以在一定程度上实现过滤掉不鲁棒的分类任务特征的目标。</a:t>
            </a:r>
          </a:p>
        </p:txBody>
      </p:sp>
      <p:grpSp>
        <p:nvGrpSpPr>
          <p:cNvPr id="37" name="Group 36" descr="\documentclass{article}&#10;\usepackage{amsmath, amsfonts , amssymb, bm}&#10;\pagestyle{empty}&#10;\begin{document}&#10;&#10;\begin{equation*}\label{final_ib}&#10;&#9;\mathcal{L} = \mathcal{L}_{CE} + \beta \cdot D_{KL}[p(T|X)||q(T)]&#10;\end{equation*}&#10;&#10;&#10;\end{document}" title="IguanaTex Vector Display">
            <a:extLst>
              <a:ext uri="{FF2B5EF4-FFF2-40B4-BE49-F238E27FC236}">
                <a16:creationId xmlns:a16="http://schemas.microsoft.com/office/drawing/2014/main" id="{FE1989D0-D9C3-B398-D832-CEA005072808}"/>
              </a:ext>
            </a:extLst>
          </p:cNvPr>
          <p:cNvGrpSpPr>
            <a:grpSpLocks noChangeAspect="1"/>
          </p:cNvGrpSpPr>
          <p:nvPr>
            <p:custDataLst>
              <p:tags r:id="rId1"/>
            </p:custDataLst>
          </p:nvPr>
        </p:nvGrpSpPr>
        <p:grpSpPr>
          <a:xfrm>
            <a:off x="4404426" y="2860634"/>
            <a:ext cx="3759032" cy="227745"/>
            <a:chOff x="6583426" y="4077285"/>
            <a:chExt cx="3759032" cy="227745"/>
          </a:xfrm>
        </p:grpSpPr>
        <p:sp>
          <p:nvSpPr>
            <p:cNvPr id="11" name="Freeform 10">
              <a:extLst>
                <a:ext uri="{FF2B5EF4-FFF2-40B4-BE49-F238E27FC236}">
                  <a16:creationId xmlns:a16="http://schemas.microsoft.com/office/drawing/2014/main" id="{433A06EF-3A85-88DD-BBA4-40D6F1B6C29D}"/>
                </a:ext>
              </a:extLst>
            </p:cNvPr>
            <p:cNvSpPr/>
            <p:nvPr>
              <p:custDataLst>
                <p:tags r:id="rId2"/>
              </p:custDataLst>
            </p:nvPr>
          </p:nvSpPr>
          <p:spPr>
            <a:xfrm>
              <a:off x="6583426" y="4087533"/>
              <a:ext cx="157903" cy="165571"/>
            </a:xfrm>
            <a:custGeom>
              <a:avLst/>
              <a:gdLst>
                <a:gd name="connsiteX0" fmla="*/ 37863 w 157903"/>
                <a:gd name="connsiteY0" fmla="*/ 139455 h 165571"/>
                <a:gd name="connsiteX1" fmla="*/ 59120 w 157903"/>
                <a:gd name="connsiteY1" fmla="*/ 93678 h 165571"/>
                <a:gd name="connsiteX2" fmla="*/ 93282 w 157903"/>
                <a:gd name="connsiteY2" fmla="*/ 19205 h 165571"/>
                <a:gd name="connsiteX3" fmla="*/ 106440 w 157903"/>
                <a:gd name="connsiteY3" fmla="*/ 14195 h 165571"/>
                <a:gd name="connsiteX4" fmla="*/ 124407 w 157903"/>
                <a:gd name="connsiteY4" fmla="*/ 33098 h 165571"/>
                <a:gd name="connsiteX5" fmla="*/ 123142 w 157903"/>
                <a:gd name="connsiteY5" fmla="*/ 41524 h 165571"/>
                <a:gd name="connsiteX6" fmla="*/ 124913 w 157903"/>
                <a:gd name="connsiteY6" fmla="*/ 43119 h 165571"/>
                <a:gd name="connsiteX7" fmla="*/ 142121 w 157903"/>
                <a:gd name="connsiteY7" fmla="*/ 36514 h 165571"/>
                <a:gd name="connsiteX8" fmla="*/ 148953 w 157903"/>
                <a:gd name="connsiteY8" fmla="*/ 21711 h 165571"/>
                <a:gd name="connsiteX9" fmla="*/ 127697 w 157903"/>
                <a:gd name="connsiteY9" fmla="*/ 75 h 165571"/>
                <a:gd name="connsiteX10" fmla="*/ 72531 w 157903"/>
                <a:gd name="connsiteY10" fmla="*/ 24444 h 165571"/>
                <a:gd name="connsiteX11" fmla="*/ 35586 w 157903"/>
                <a:gd name="connsiteY11" fmla="*/ 101194 h 165571"/>
                <a:gd name="connsiteX12" fmla="*/ 21415 w 157903"/>
                <a:gd name="connsiteY12" fmla="*/ 137633 h 165571"/>
                <a:gd name="connsiteX13" fmla="*/ 9522 w 157903"/>
                <a:gd name="connsiteY13" fmla="*/ 153348 h 165571"/>
                <a:gd name="connsiteX14" fmla="*/ 159 w 157903"/>
                <a:gd name="connsiteY14" fmla="*/ 164280 h 165571"/>
                <a:gd name="connsiteX15" fmla="*/ 2436 w 157903"/>
                <a:gd name="connsiteY15" fmla="*/ 165646 h 165571"/>
                <a:gd name="connsiteX16" fmla="*/ 15342 w 157903"/>
                <a:gd name="connsiteY16" fmla="*/ 160863 h 165571"/>
                <a:gd name="connsiteX17" fmla="*/ 25970 w 157903"/>
                <a:gd name="connsiteY17" fmla="*/ 152665 h 165571"/>
                <a:gd name="connsiteX18" fmla="*/ 63422 w 157903"/>
                <a:gd name="connsiteY18" fmla="*/ 159041 h 165571"/>
                <a:gd name="connsiteX19" fmla="*/ 102138 w 157903"/>
                <a:gd name="connsiteY19" fmla="*/ 165646 h 165571"/>
                <a:gd name="connsiteX20" fmla="*/ 151483 w 157903"/>
                <a:gd name="connsiteY20" fmla="*/ 141733 h 165571"/>
                <a:gd name="connsiteX21" fmla="*/ 158063 w 157903"/>
                <a:gd name="connsiteY21" fmla="*/ 129207 h 165571"/>
                <a:gd name="connsiteX22" fmla="*/ 156291 w 157903"/>
                <a:gd name="connsiteY22" fmla="*/ 127612 h 165571"/>
                <a:gd name="connsiteX23" fmla="*/ 141867 w 157903"/>
                <a:gd name="connsiteY23" fmla="*/ 132851 h 165571"/>
                <a:gd name="connsiteX24" fmla="*/ 133011 w 157903"/>
                <a:gd name="connsiteY24" fmla="*/ 141960 h 165571"/>
                <a:gd name="connsiteX25" fmla="*/ 129215 w 157903"/>
                <a:gd name="connsiteY25" fmla="*/ 148793 h 165571"/>
                <a:gd name="connsiteX26" fmla="*/ 123142 w 157903"/>
                <a:gd name="connsiteY26" fmla="*/ 151526 h 165571"/>
                <a:gd name="connsiteX27" fmla="*/ 81641 w 157903"/>
                <a:gd name="connsiteY27" fmla="*/ 144010 h 165571"/>
                <a:gd name="connsiteX28" fmla="*/ 47986 w 157903"/>
                <a:gd name="connsiteY28" fmla="*/ 138544 h 165571"/>
                <a:gd name="connsiteX29" fmla="*/ 37863 w 157903"/>
                <a:gd name="connsiteY29" fmla="*/ 139455 h 165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57903" h="165571">
                  <a:moveTo>
                    <a:pt x="37863" y="139455"/>
                  </a:moveTo>
                  <a:cubicBezTo>
                    <a:pt x="51528" y="120325"/>
                    <a:pt x="55830" y="105749"/>
                    <a:pt x="59120" y="93678"/>
                  </a:cubicBezTo>
                  <a:cubicBezTo>
                    <a:pt x="67977" y="62249"/>
                    <a:pt x="77593" y="34920"/>
                    <a:pt x="93282" y="19205"/>
                  </a:cubicBezTo>
                  <a:cubicBezTo>
                    <a:pt x="96318" y="16245"/>
                    <a:pt x="98343" y="14195"/>
                    <a:pt x="106440" y="14195"/>
                  </a:cubicBezTo>
                  <a:cubicBezTo>
                    <a:pt x="123901" y="14195"/>
                    <a:pt x="124407" y="29909"/>
                    <a:pt x="124407" y="33098"/>
                  </a:cubicBezTo>
                  <a:cubicBezTo>
                    <a:pt x="124407" y="37197"/>
                    <a:pt x="123142" y="40386"/>
                    <a:pt x="123142" y="41524"/>
                  </a:cubicBezTo>
                  <a:cubicBezTo>
                    <a:pt x="123142" y="43119"/>
                    <a:pt x="124660" y="43119"/>
                    <a:pt x="124913" y="43119"/>
                  </a:cubicBezTo>
                  <a:cubicBezTo>
                    <a:pt x="128962" y="43119"/>
                    <a:pt x="135794" y="40614"/>
                    <a:pt x="142121" y="36514"/>
                  </a:cubicBezTo>
                  <a:cubicBezTo>
                    <a:pt x="146675" y="33326"/>
                    <a:pt x="148953" y="31048"/>
                    <a:pt x="148953" y="21711"/>
                  </a:cubicBezTo>
                  <a:cubicBezTo>
                    <a:pt x="148953" y="9412"/>
                    <a:pt x="141867" y="75"/>
                    <a:pt x="127697" y="75"/>
                  </a:cubicBezTo>
                  <a:cubicBezTo>
                    <a:pt x="119599" y="75"/>
                    <a:pt x="97331" y="1897"/>
                    <a:pt x="72531" y="24444"/>
                  </a:cubicBezTo>
                  <a:cubicBezTo>
                    <a:pt x="52287" y="43119"/>
                    <a:pt x="40394" y="84113"/>
                    <a:pt x="35586" y="101194"/>
                  </a:cubicBezTo>
                  <a:cubicBezTo>
                    <a:pt x="31031" y="116908"/>
                    <a:pt x="29007" y="123969"/>
                    <a:pt x="21415" y="137633"/>
                  </a:cubicBezTo>
                  <a:cubicBezTo>
                    <a:pt x="19644" y="140366"/>
                    <a:pt x="13064" y="150387"/>
                    <a:pt x="9522" y="153348"/>
                  </a:cubicBezTo>
                  <a:cubicBezTo>
                    <a:pt x="2689" y="159041"/>
                    <a:pt x="159" y="163141"/>
                    <a:pt x="159" y="164280"/>
                  </a:cubicBezTo>
                  <a:cubicBezTo>
                    <a:pt x="159" y="164735"/>
                    <a:pt x="665" y="165646"/>
                    <a:pt x="2436" y="165646"/>
                  </a:cubicBezTo>
                  <a:cubicBezTo>
                    <a:pt x="3449" y="165646"/>
                    <a:pt x="8763" y="164735"/>
                    <a:pt x="15342" y="160863"/>
                  </a:cubicBezTo>
                  <a:cubicBezTo>
                    <a:pt x="19644" y="158586"/>
                    <a:pt x="20150" y="158130"/>
                    <a:pt x="25970" y="152665"/>
                  </a:cubicBezTo>
                  <a:cubicBezTo>
                    <a:pt x="38623" y="152892"/>
                    <a:pt x="47479" y="154942"/>
                    <a:pt x="63422" y="159041"/>
                  </a:cubicBezTo>
                  <a:cubicBezTo>
                    <a:pt x="76327" y="162230"/>
                    <a:pt x="89233" y="165646"/>
                    <a:pt x="102138" y="165646"/>
                  </a:cubicBezTo>
                  <a:cubicBezTo>
                    <a:pt x="122636" y="165646"/>
                    <a:pt x="143386" y="151754"/>
                    <a:pt x="151483" y="141733"/>
                  </a:cubicBezTo>
                  <a:cubicBezTo>
                    <a:pt x="156544" y="135584"/>
                    <a:pt x="158063" y="129890"/>
                    <a:pt x="158063" y="129207"/>
                  </a:cubicBezTo>
                  <a:cubicBezTo>
                    <a:pt x="158063" y="127612"/>
                    <a:pt x="156544" y="127612"/>
                    <a:pt x="156291" y="127612"/>
                  </a:cubicBezTo>
                  <a:cubicBezTo>
                    <a:pt x="152243" y="127612"/>
                    <a:pt x="146169" y="130118"/>
                    <a:pt x="141867" y="132851"/>
                  </a:cubicBezTo>
                  <a:cubicBezTo>
                    <a:pt x="135035" y="136722"/>
                    <a:pt x="134529" y="138089"/>
                    <a:pt x="133011" y="141960"/>
                  </a:cubicBezTo>
                  <a:cubicBezTo>
                    <a:pt x="131745" y="145604"/>
                    <a:pt x="130227" y="147426"/>
                    <a:pt x="129215" y="148793"/>
                  </a:cubicBezTo>
                  <a:cubicBezTo>
                    <a:pt x="127191" y="151526"/>
                    <a:pt x="126937" y="151526"/>
                    <a:pt x="123142" y="151526"/>
                  </a:cubicBezTo>
                  <a:cubicBezTo>
                    <a:pt x="110995" y="151526"/>
                    <a:pt x="98343" y="148110"/>
                    <a:pt x="81641" y="144010"/>
                  </a:cubicBezTo>
                  <a:cubicBezTo>
                    <a:pt x="74556" y="142188"/>
                    <a:pt x="60638" y="138544"/>
                    <a:pt x="47986" y="138544"/>
                  </a:cubicBezTo>
                  <a:cubicBezTo>
                    <a:pt x="44696" y="138544"/>
                    <a:pt x="41153" y="138772"/>
                    <a:pt x="37863" y="139455"/>
                  </a:cubicBezTo>
                  <a:close/>
                </a:path>
              </a:pathLst>
            </a:custGeom>
            <a:solidFill>
              <a:srgbClr val="000000"/>
            </a:solidFill>
            <a:ln w="25379" cap="flat">
              <a:noFill/>
              <a:prstDash val="solid"/>
              <a:miter/>
            </a:ln>
          </p:spPr>
          <p:txBody>
            <a:bodyPr rtlCol="0" anchor="ctr"/>
            <a:lstStyle/>
            <a:p>
              <a:endParaRPr lang="en-CN"/>
            </a:p>
          </p:txBody>
        </p:sp>
        <p:sp>
          <p:nvSpPr>
            <p:cNvPr id="12" name="Freeform 11">
              <a:extLst>
                <a:ext uri="{FF2B5EF4-FFF2-40B4-BE49-F238E27FC236}">
                  <a16:creationId xmlns:a16="http://schemas.microsoft.com/office/drawing/2014/main" id="{1F83F813-7B6C-EAED-3CB2-0E498B1451CE}"/>
                </a:ext>
              </a:extLst>
            </p:cNvPr>
            <p:cNvSpPr/>
            <p:nvPr>
              <p:custDataLst>
                <p:tags r:id="rId3"/>
              </p:custDataLst>
            </p:nvPr>
          </p:nvSpPr>
          <p:spPr>
            <a:xfrm>
              <a:off x="6834578" y="4164511"/>
              <a:ext cx="168278" cy="53292"/>
            </a:xfrm>
            <a:custGeom>
              <a:avLst/>
              <a:gdLst>
                <a:gd name="connsiteX0" fmla="*/ 159844 w 168278"/>
                <a:gd name="connsiteY0" fmla="*/ 9185 h 53292"/>
                <a:gd name="connsiteX1" fmla="*/ 168447 w 168278"/>
                <a:gd name="connsiteY1" fmla="*/ 4630 h 53292"/>
                <a:gd name="connsiteX2" fmla="*/ 160097 w 168278"/>
                <a:gd name="connsiteY2" fmla="*/ 75 h 53292"/>
                <a:gd name="connsiteX3" fmla="*/ 8519 w 168278"/>
                <a:gd name="connsiteY3" fmla="*/ 75 h 53292"/>
                <a:gd name="connsiteX4" fmla="*/ 169 w 168278"/>
                <a:gd name="connsiteY4" fmla="*/ 4630 h 53292"/>
                <a:gd name="connsiteX5" fmla="*/ 8772 w 168278"/>
                <a:gd name="connsiteY5" fmla="*/ 9185 h 53292"/>
                <a:gd name="connsiteX6" fmla="*/ 159844 w 168278"/>
                <a:gd name="connsiteY6" fmla="*/ 9185 h 53292"/>
                <a:gd name="connsiteX7" fmla="*/ 160097 w 168278"/>
                <a:gd name="connsiteY7" fmla="*/ 53367 h 53292"/>
                <a:gd name="connsiteX8" fmla="*/ 168447 w 168278"/>
                <a:gd name="connsiteY8" fmla="*/ 48812 h 53292"/>
                <a:gd name="connsiteX9" fmla="*/ 159844 w 168278"/>
                <a:gd name="connsiteY9" fmla="*/ 44257 h 53292"/>
                <a:gd name="connsiteX10" fmla="*/ 8772 w 168278"/>
                <a:gd name="connsiteY10" fmla="*/ 44257 h 53292"/>
                <a:gd name="connsiteX11" fmla="*/ 169 w 168278"/>
                <a:gd name="connsiteY11" fmla="*/ 48812 h 53292"/>
                <a:gd name="connsiteX12" fmla="*/ 8519 w 168278"/>
                <a:gd name="connsiteY12" fmla="*/ 53367 h 53292"/>
                <a:gd name="connsiteX13" fmla="*/ 160097 w 168278"/>
                <a:gd name="connsiteY13" fmla="*/ 53367 h 53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3292">
                  <a:moveTo>
                    <a:pt x="159844" y="9185"/>
                  </a:moveTo>
                  <a:cubicBezTo>
                    <a:pt x="163639" y="9185"/>
                    <a:pt x="168447" y="9185"/>
                    <a:pt x="168447" y="4630"/>
                  </a:cubicBezTo>
                  <a:cubicBezTo>
                    <a:pt x="168447" y="75"/>
                    <a:pt x="163639" y="75"/>
                    <a:pt x="160097" y="75"/>
                  </a:cubicBezTo>
                  <a:lnTo>
                    <a:pt x="8519" y="75"/>
                  </a:lnTo>
                  <a:cubicBezTo>
                    <a:pt x="4976" y="75"/>
                    <a:pt x="169" y="75"/>
                    <a:pt x="169" y="4630"/>
                  </a:cubicBezTo>
                  <a:cubicBezTo>
                    <a:pt x="169" y="9185"/>
                    <a:pt x="4976" y="9185"/>
                    <a:pt x="8772" y="9185"/>
                  </a:cubicBezTo>
                  <a:lnTo>
                    <a:pt x="159844" y="9185"/>
                  </a:lnTo>
                  <a:close/>
                  <a:moveTo>
                    <a:pt x="160097" y="53367"/>
                  </a:moveTo>
                  <a:cubicBezTo>
                    <a:pt x="163639" y="53367"/>
                    <a:pt x="168447" y="53367"/>
                    <a:pt x="168447" y="48812"/>
                  </a:cubicBezTo>
                  <a:cubicBezTo>
                    <a:pt x="168447" y="44257"/>
                    <a:pt x="163639" y="44257"/>
                    <a:pt x="159844" y="44257"/>
                  </a:cubicBezTo>
                  <a:lnTo>
                    <a:pt x="8772" y="44257"/>
                  </a:lnTo>
                  <a:cubicBezTo>
                    <a:pt x="4976" y="44257"/>
                    <a:pt x="169" y="44257"/>
                    <a:pt x="169" y="48812"/>
                  </a:cubicBezTo>
                  <a:cubicBezTo>
                    <a:pt x="169" y="53367"/>
                    <a:pt x="4976" y="53367"/>
                    <a:pt x="8519" y="53367"/>
                  </a:cubicBezTo>
                  <a:lnTo>
                    <a:pt x="160097" y="53367"/>
                  </a:lnTo>
                  <a:close/>
                </a:path>
              </a:pathLst>
            </a:custGeom>
            <a:solidFill>
              <a:srgbClr val="000000"/>
            </a:solidFill>
            <a:ln w="25379" cap="flat">
              <a:noFill/>
              <a:prstDash val="solid"/>
              <a:miter/>
            </a:ln>
          </p:spPr>
          <p:txBody>
            <a:bodyPr rtlCol="0" anchor="ctr"/>
            <a:lstStyle/>
            <a:p>
              <a:endParaRPr lang="en-CN"/>
            </a:p>
          </p:txBody>
        </p:sp>
        <p:sp>
          <p:nvSpPr>
            <p:cNvPr id="14" name="Freeform 13">
              <a:extLst>
                <a:ext uri="{FF2B5EF4-FFF2-40B4-BE49-F238E27FC236}">
                  <a16:creationId xmlns:a16="http://schemas.microsoft.com/office/drawing/2014/main" id="{DE8D2BA5-5022-F130-F021-D3D47D85E2E2}"/>
                </a:ext>
              </a:extLst>
            </p:cNvPr>
            <p:cNvSpPr/>
            <p:nvPr>
              <p:custDataLst>
                <p:tags r:id="rId4"/>
              </p:custDataLst>
            </p:nvPr>
          </p:nvSpPr>
          <p:spPr>
            <a:xfrm>
              <a:off x="7095360" y="4087533"/>
              <a:ext cx="157903" cy="165571"/>
            </a:xfrm>
            <a:custGeom>
              <a:avLst/>
              <a:gdLst>
                <a:gd name="connsiteX0" fmla="*/ 37884 w 157903"/>
                <a:gd name="connsiteY0" fmla="*/ 139455 h 165571"/>
                <a:gd name="connsiteX1" fmla="*/ 59140 w 157903"/>
                <a:gd name="connsiteY1" fmla="*/ 93678 h 165571"/>
                <a:gd name="connsiteX2" fmla="*/ 93302 w 157903"/>
                <a:gd name="connsiteY2" fmla="*/ 19205 h 165571"/>
                <a:gd name="connsiteX3" fmla="*/ 106460 w 157903"/>
                <a:gd name="connsiteY3" fmla="*/ 14195 h 165571"/>
                <a:gd name="connsiteX4" fmla="*/ 124427 w 157903"/>
                <a:gd name="connsiteY4" fmla="*/ 33098 h 165571"/>
                <a:gd name="connsiteX5" fmla="*/ 123162 w 157903"/>
                <a:gd name="connsiteY5" fmla="*/ 41524 h 165571"/>
                <a:gd name="connsiteX6" fmla="*/ 124933 w 157903"/>
                <a:gd name="connsiteY6" fmla="*/ 43119 h 165571"/>
                <a:gd name="connsiteX7" fmla="*/ 142141 w 157903"/>
                <a:gd name="connsiteY7" fmla="*/ 36514 h 165571"/>
                <a:gd name="connsiteX8" fmla="*/ 148973 w 157903"/>
                <a:gd name="connsiteY8" fmla="*/ 21711 h 165571"/>
                <a:gd name="connsiteX9" fmla="*/ 127717 w 157903"/>
                <a:gd name="connsiteY9" fmla="*/ 75 h 165571"/>
                <a:gd name="connsiteX10" fmla="*/ 72552 w 157903"/>
                <a:gd name="connsiteY10" fmla="*/ 24444 h 165571"/>
                <a:gd name="connsiteX11" fmla="*/ 35606 w 157903"/>
                <a:gd name="connsiteY11" fmla="*/ 101194 h 165571"/>
                <a:gd name="connsiteX12" fmla="*/ 21435 w 157903"/>
                <a:gd name="connsiteY12" fmla="*/ 137633 h 165571"/>
                <a:gd name="connsiteX13" fmla="*/ 9542 w 157903"/>
                <a:gd name="connsiteY13" fmla="*/ 153348 h 165571"/>
                <a:gd name="connsiteX14" fmla="*/ 179 w 157903"/>
                <a:gd name="connsiteY14" fmla="*/ 164280 h 165571"/>
                <a:gd name="connsiteX15" fmla="*/ 2457 w 157903"/>
                <a:gd name="connsiteY15" fmla="*/ 165646 h 165571"/>
                <a:gd name="connsiteX16" fmla="*/ 15362 w 157903"/>
                <a:gd name="connsiteY16" fmla="*/ 160863 h 165571"/>
                <a:gd name="connsiteX17" fmla="*/ 25990 w 157903"/>
                <a:gd name="connsiteY17" fmla="*/ 152665 h 165571"/>
                <a:gd name="connsiteX18" fmla="*/ 63442 w 157903"/>
                <a:gd name="connsiteY18" fmla="*/ 159041 h 165571"/>
                <a:gd name="connsiteX19" fmla="*/ 102159 w 157903"/>
                <a:gd name="connsiteY19" fmla="*/ 165646 h 165571"/>
                <a:gd name="connsiteX20" fmla="*/ 151504 w 157903"/>
                <a:gd name="connsiteY20" fmla="*/ 141733 h 165571"/>
                <a:gd name="connsiteX21" fmla="*/ 158083 w 157903"/>
                <a:gd name="connsiteY21" fmla="*/ 129207 h 165571"/>
                <a:gd name="connsiteX22" fmla="*/ 156312 w 157903"/>
                <a:gd name="connsiteY22" fmla="*/ 127612 h 165571"/>
                <a:gd name="connsiteX23" fmla="*/ 141888 w 157903"/>
                <a:gd name="connsiteY23" fmla="*/ 132851 h 165571"/>
                <a:gd name="connsiteX24" fmla="*/ 133031 w 157903"/>
                <a:gd name="connsiteY24" fmla="*/ 141960 h 165571"/>
                <a:gd name="connsiteX25" fmla="*/ 129235 w 157903"/>
                <a:gd name="connsiteY25" fmla="*/ 148793 h 165571"/>
                <a:gd name="connsiteX26" fmla="*/ 123162 w 157903"/>
                <a:gd name="connsiteY26" fmla="*/ 151526 h 165571"/>
                <a:gd name="connsiteX27" fmla="*/ 81661 w 157903"/>
                <a:gd name="connsiteY27" fmla="*/ 144010 h 165571"/>
                <a:gd name="connsiteX28" fmla="*/ 48006 w 157903"/>
                <a:gd name="connsiteY28" fmla="*/ 138544 h 165571"/>
                <a:gd name="connsiteX29" fmla="*/ 37884 w 157903"/>
                <a:gd name="connsiteY29" fmla="*/ 139455 h 165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57903" h="165571">
                  <a:moveTo>
                    <a:pt x="37884" y="139455"/>
                  </a:moveTo>
                  <a:cubicBezTo>
                    <a:pt x="51548" y="120325"/>
                    <a:pt x="55850" y="105749"/>
                    <a:pt x="59140" y="93678"/>
                  </a:cubicBezTo>
                  <a:cubicBezTo>
                    <a:pt x="67997" y="62249"/>
                    <a:pt x="77613" y="34920"/>
                    <a:pt x="93302" y="19205"/>
                  </a:cubicBezTo>
                  <a:cubicBezTo>
                    <a:pt x="96338" y="16245"/>
                    <a:pt x="98363" y="14195"/>
                    <a:pt x="106460" y="14195"/>
                  </a:cubicBezTo>
                  <a:cubicBezTo>
                    <a:pt x="123921" y="14195"/>
                    <a:pt x="124427" y="29909"/>
                    <a:pt x="124427" y="33098"/>
                  </a:cubicBezTo>
                  <a:cubicBezTo>
                    <a:pt x="124427" y="37197"/>
                    <a:pt x="123162" y="40386"/>
                    <a:pt x="123162" y="41524"/>
                  </a:cubicBezTo>
                  <a:cubicBezTo>
                    <a:pt x="123162" y="43119"/>
                    <a:pt x="124680" y="43119"/>
                    <a:pt x="124933" y="43119"/>
                  </a:cubicBezTo>
                  <a:cubicBezTo>
                    <a:pt x="128982" y="43119"/>
                    <a:pt x="135814" y="40614"/>
                    <a:pt x="142141" y="36514"/>
                  </a:cubicBezTo>
                  <a:cubicBezTo>
                    <a:pt x="146696" y="33326"/>
                    <a:pt x="148973" y="31048"/>
                    <a:pt x="148973" y="21711"/>
                  </a:cubicBezTo>
                  <a:cubicBezTo>
                    <a:pt x="148973" y="9412"/>
                    <a:pt x="141888" y="75"/>
                    <a:pt x="127717" y="75"/>
                  </a:cubicBezTo>
                  <a:cubicBezTo>
                    <a:pt x="119619" y="75"/>
                    <a:pt x="97351" y="1897"/>
                    <a:pt x="72552" y="24444"/>
                  </a:cubicBezTo>
                  <a:cubicBezTo>
                    <a:pt x="52308" y="43119"/>
                    <a:pt x="40414" y="84113"/>
                    <a:pt x="35606" y="101194"/>
                  </a:cubicBezTo>
                  <a:cubicBezTo>
                    <a:pt x="31051" y="116908"/>
                    <a:pt x="29027" y="123969"/>
                    <a:pt x="21435" y="137633"/>
                  </a:cubicBezTo>
                  <a:cubicBezTo>
                    <a:pt x="19664" y="140366"/>
                    <a:pt x="13085" y="150387"/>
                    <a:pt x="9542" y="153348"/>
                  </a:cubicBezTo>
                  <a:cubicBezTo>
                    <a:pt x="2710" y="159041"/>
                    <a:pt x="179" y="163141"/>
                    <a:pt x="179" y="164280"/>
                  </a:cubicBezTo>
                  <a:cubicBezTo>
                    <a:pt x="179" y="164735"/>
                    <a:pt x="685" y="165646"/>
                    <a:pt x="2457" y="165646"/>
                  </a:cubicBezTo>
                  <a:cubicBezTo>
                    <a:pt x="3469" y="165646"/>
                    <a:pt x="8783" y="164735"/>
                    <a:pt x="15362" y="160863"/>
                  </a:cubicBezTo>
                  <a:cubicBezTo>
                    <a:pt x="19664" y="158586"/>
                    <a:pt x="20170" y="158130"/>
                    <a:pt x="25990" y="152665"/>
                  </a:cubicBezTo>
                  <a:cubicBezTo>
                    <a:pt x="38643" y="152892"/>
                    <a:pt x="47500" y="154942"/>
                    <a:pt x="63442" y="159041"/>
                  </a:cubicBezTo>
                  <a:cubicBezTo>
                    <a:pt x="76347" y="162230"/>
                    <a:pt x="89253" y="165646"/>
                    <a:pt x="102159" y="165646"/>
                  </a:cubicBezTo>
                  <a:cubicBezTo>
                    <a:pt x="122656" y="165646"/>
                    <a:pt x="143406" y="151754"/>
                    <a:pt x="151504" y="141733"/>
                  </a:cubicBezTo>
                  <a:cubicBezTo>
                    <a:pt x="156565" y="135584"/>
                    <a:pt x="158083" y="129890"/>
                    <a:pt x="158083" y="129207"/>
                  </a:cubicBezTo>
                  <a:cubicBezTo>
                    <a:pt x="158083" y="127612"/>
                    <a:pt x="156565" y="127612"/>
                    <a:pt x="156312" y="127612"/>
                  </a:cubicBezTo>
                  <a:cubicBezTo>
                    <a:pt x="152263" y="127612"/>
                    <a:pt x="146189" y="130118"/>
                    <a:pt x="141888" y="132851"/>
                  </a:cubicBezTo>
                  <a:cubicBezTo>
                    <a:pt x="135055" y="136722"/>
                    <a:pt x="134549" y="138089"/>
                    <a:pt x="133031" y="141960"/>
                  </a:cubicBezTo>
                  <a:cubicBezTo>
                    <a:pt x="131766" y="145604"/>
                    <a:pt x="130247" y="147426"/>
                    <a:pt x="129235" y="148793"/>
                  </a:cubicBezTo>
                  <a:cubicBezTo>
                    <a:pt x="127211" y="151526"/>
                    <a:pt x="126958" y="151526"/>
                    <a:pt x="123162" y="151526"/>
                  </a:cubicBezTo>
                  <a:cubicBezTo>
                    <a:pt x="111015" y="151526"/>
                    <a:pt x="98363" y="148110"/>
                    <a:pt x="81661" y="144010"/>
                  </a:cubicBezTo>
                  <a:cubicBezTo>
                    <a:pt x="74576" y="142188"/>
                    <a:pt x="60658" y="138544"/>
                    <a:pt x="48006" y="138544"/>
                  </a:cubicBezTo>
                  <a:cubicBezTo>
                    <a:pt x="44716" y="138544"/>
                    <a:pt x="41173" y="138772"/>
                    <a:pt x="37884" y="139455"/>
                  </a:cubicBezTo>
                  <a:close/>
                </a:path>
              </a:pathLst>
            </a:custGeom>
            <a:solidFill>
              <a:srgbClr val="000000"/>
            </a:solidFill>
            <a:ln w="25379" cap="flat">
              <a:noFill/>
              <a:prstDash val="solid"/>
              <a:miter/>
            </a:ln>
          </p:spPr>
          <p:txBody>
            <a:bodyPr rtlCol="0" anchor="ctr"/>
            <a:lstStyle/>
            <a:p>
              <a:endParaRPr lang="en-CN"/>
            </a:p>
          </p:txBody>
        </p:sp>
        <p:sp>
          <p:nvSpPr>
            <p:cNvPr id="15" name="Freeform 14">
              <a:extLst>
                <a:ext uri="{FF2B5EF4-FFF2-40B4-BE49-F238E27FC236}">
                  <a16:creationId xmlns:a16="http://schemas.microsoft.com/office/drawing/2014/main" id="{6E45EED5-249C-D065-BA43-825ED566F733}"/>
                </a:ext>
              </a:extLst>
            </p:cNvPr>
            <p:cNvSpPr/>
            <p:nvPr>
              <p:custDataLst>
                <p:tags r:id="rId5"/>
              </p:custDataLst>
            </p:nvPr>
          </p:nvSpPr>
          <p:spPr>
            <a:xfrm>
              <a:off x="7274451" y="4170182"/>
              <a:ext cx="136925" cy="115262"/>
            </a:xfrm>
            <a:custGeom>
              <a:avLst/>
              <a:gdLst>
                <a:gd name="connsiteX0" fmla="*/ 137112 w 136925"/>
                <a:gd name="connsiteY0" fmla="*/ 2149 h 115262"/>
                <a:gd name="connsiteX1" fmla="*/ 134809 w 136925"/>
                <a:gd name="connsiteY1" fmla="*/ 76 h 115262"/>
                <a:gd name="connsiteX2" fmla="*/ 131621 w 136925"/>
                <a:gd name="connsiteY2" fmla="*/ 1989 h 115262"/>
                <a:gd name="connsiteX3" fmla="*/ 118690 w 136925"/>
                <a:gd name="connsiteY3" fmla="*/ 14265 h 115262"/>
                <a:gd name="connsiteX4" fmla="*/ 85388 w 136925"/>
                <a:gd name="connsiteY4" fmla="*/ 76 h 115262"/>
                <a:gd name="connsiteX5" fmla="*/ 186 w 136925"/>
                <a:gd name="connsiteY5" fmla="*/ 70381 h 115262"/>
                <a:gd name="connsiteX6" fmla="*/ 54567 w 136925"/>
                <a:gd name="connsiteY6" fmla="*/ 115338 h 115262"/>
                <a:gd name="connsiteX7" fmla="*/ 99382 w 136925"/>
                <a:gd name="connsiteY7" fmla="*/ 99715 h 115262"/>
                <a:gd name="connsiteX8" fmla="*/ 117273 w 136925"/>
                <a:gd name="connsiteY8" fmla="*/ 73889 h 115262"/>
                <a:gd name="connsiteX9" fmla="*/ 114261 w 136925"/>
                <a:gd name="connsiteY9" fmla="*/ 71816 h 115262"/>
                <a:gd name="connsiteX10" fmla="*/ 111073 w 136925"/>
                <a:gd name="connsiteY10" fmla="*/ 74367 h 115262"/>
                <a:gd name="connsiteX11" fmla="*/ 57578 w 136925"/>
                <a:gd name="connsiteY11" fmla="*/ 109599 h 115262"/>
                <a:gd name="connsiteX12" fmla="*/ 17899 w 136925"/>
                <a:gd name="connsiteY12" fmla="*/ 75323 h 115262"/>
                <a:gd name="connsiteX13" fmla="*/ 39510 w 136925"/>
                <a:gd name="connsiteY13" fmla="*/ 25424 h 115262"/>
                <a:gd name="connsiteX14" fmla="*/ 87160 w 136925"/>
                <a:gd name="connsiteY14" fmla="*/ 5815 h 115262"/>
                <a:gd name="connsiteX15" fmla="*/ 119753 w 136925"/>
                <a:gd name="connsiteY15" fmla="*/ 37062 h 115262"/>
                <a:gd name="connsiteX16" fmla="*/ 119221 w 136925"/>
                <a:gd name="connsiteY16" fmla="*/ 43598 h 115262"/>
                <a:gd name="connsiteX17" fmla="*/ 122410 w 136925"/>
                <a:gd name="connsiteY17" fmla="*/ 45671 h 115262"/>
                <a:gd name="connsiteX18" fmla="*/ 126129 w 136925"/>
                <a:gd name="connsiteY18" fmla="*/ 42164 h 115262"/>
                <a:gd name="connsiteX19" fmla="*/ 137112 w 136925"/>
                <a:gd name="connsiteY19" fmla="*/ 2149 h 115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6925" h="115262">
                  <a:moveTo>
                    <a:pt x="137112" y="2149"/>
                  </a:moveTo>
                  <a:cubicBezTo>
                    <a:pt x="137112" y="1352"/>
                    <a:pt x="136580" y="76"/>
                    <a:pt x="134809" y="76"/>
                  </a:cubicBezTo>
                  <a:cubicBezTo>
                    <a:pt x="133569" y="76"/>
                    <a:pt x="133215" y="395"/>
                    <a:pt x="131621" y="1989"/>
                  </a:cubicBezTo>
                  <a:lnTo>
                    <a:pt x="118690" y="14265"/>
                  </a:lnTo>
                  <a:cubicBezTo>
                    <a:pt x="117096" y="12352"/>
                    <a:pt x="107176" y="76"/>
                    <a:pt x="85388" y="76"/>
                  </a:cubicBezTo>
                  <a:cubicBezTo>
                    <a:pt x="42344" y="76"/>
                    <a:pt x="186" y="34352"/>
                    <a:pt x="186" y="70381"/>
                  </a:cubicBezTo>
                  <a:cubicBezTo>
                    <a:pt x="186" y="96367"/>
                    <a:pt x="22859" y="115338"/>
                    <a:pt x="54567" y="115338"/>
                  </a:cubicBezTo>
                  <a:cubicBezTo>
                    <a:pt x="64132" y="115338"/>
                    <a:pt x="81137" y="113585"/>
                    <a:pt x="99382" y="99715"/>
                  </a:cubicBezTo>
                  <a:cubicBezTo>
                    <a:pt x="113376" y="89034"/>
                    <a:pt x="117273" y="75164"/>
                    <a:pt x="117273" y="73889"/>
                  </a:cubicBezTo>
                  <a:cubicBezTo>
                    <a:pt x="117273" y="71816"/>
                    <a:pt x="115147" y="71816"/>
                    <a:pt x="114261" y="71816"/>
                  </a:cubicBezTo>
                  <a:cubicBezTo>
                    <a:pt x="111959" y="71816"/>
                    <a:pt x="111604" y="72613"/>
                    <a:pt x="111073" y="74367"/>
                  </a:cubicBezTo>
                  <a:cubicBezTo>
                    <a:pt x="103810" y="96208"/>
                    <a:pt x="79011" y="109599"/>
                    <a:pt x="57578" y="109599"/>
                  </a:cubicBezTo>
                  <a:cubicBezTo>
                    <a:pt x="38802" y="109599"/>
                    <a:pt x="17899" y="100512"/>
                    <a:pt x="17899" y="75323"/>
                  </a:cubicBezTo>
                  <a:cubicBezTo>
                    <a:pt x="17899" y="70700"/>
                    <a:pt x="19139" y="45512"/>
                    <a:pt x="39510" y="25424"/>
                  </a:cubicBezTo>
                  <a:cubicBezTo>
                    <a:pt x="51732" y="13149"/>
                    <a:pt x="70332" y="5815"/>
                    <a:pt x="87160" y="5815"/>
                  </a:cubicBezTo>
                  <a:cubicBezTo>
                    <a:pt x="107707" y="5815"/>
                    <a:pt x="119753" y="19207"/>
                    <a:pt x="119753" y="37062"/>
                  </a:cubicBezTo>
                  <a:cubicBezTo>
                    <a:pt x="119753" y="41526"/>
                    <a:pt x="119221" y="42642"/>
                    <a:pt x="119221" y="43598"/>
                  </a:cubicBezTo>
                  <a:cubicBezTo>
                    <a:pt x="119221" y="45671"/>
                    <a:pt x="121524" y="45671"/>
                    <a:pt x="122410" y="45671"/>
                  </a:cubicBezTo>
                  <a:cubicBezTo>
                    <a:pt x="125244" y="45671"/>
                    <a:pt x="125244" y="45193"/>
                    <a:pt x="126129" y="42164"/>
                  </a:cubicBezTo>
                  <a:lnTo>
                    <a:pt x="137112" y="2149"/>
                  </a:lnTo>
                  <a:close/>
                </a:path>
              </a:pathLst>
            </a:custGeom>
            <a:solidFill>
              <a:srgbClr val="000000"/>
            </a:solidFill>
            <a:ln w="25379" cap="flat">
              <a:noFill/>
              <a:prstDash val="solid"/>
              <a:miter/>
            </a:ln>
          </p:spPr>
          <p:txBody>
            <a:bodyPr rtlCol="0" anchor="ctr"/>
            <a:lstStyle/>
            <a:p>
              <a:endParaRPr lang="en-CN"/>
            </a:p>
          </p:txBody>
        </p:sp>
        <p:sp>
          <p:nvSpPr>
            <p:cNvPr id="16" name="Freeform 15">
              <a:extLst>
                <a:ext uri="{FF2B5EF4-FFF2-40B4-BE49-F238E27FC236}">
                  <a16:creationId xmlns:a16="http://schemas.microsoft.com/office/drawing/2014/main" id="{852C2F30-F9E2-5928-5662-9C1D3BD09B08}"/>
                </a:ext>
              </a:extLst>
            </p:cNvPr>
            <p:cNvSpPr/>
            <p:nvPr>
              <p:custDataLst>
                <p:tags r:id="rId6"/>
              </p:custDataLst>
            </p:nvPr>
          </p:nvSpPr>
          <p:spPr>
            <a:xfrm>
              <a:off x="7431823" y="4174008"/>
              <a:ext cx="136863" cy="108247"/>
            </a:xfrm>
            <a:custGeom>
              <a:avLst/>
              <a:gdLst>
                <a:gd name="connsiteX0" fmla="*/ 128261 w 136863"/>
                <a:gd name="connsiteY0" fmla="*/ 71497 h 108247"/>
                <a:gd name="connsiteX1" fmla="*/ 129324 w 136863"/>
                <a:gd name="connsiteY1" fmla="*/ 68628 h 108247"/>
                <a:gd name="connsiteX2" fmla="*/ 126313 w 136863"/>
                <a:gd name="connsiteY2" fmla="*/ 66396 h 108247"/>
                <a:gd name="connsiteX3" fmla="*/ 124364 w 136863"/>
                <a:gd name="connsiteY3" fmla="*/ 67034 h 108247"/>
                <a:gd name="connsiteX4" fmla="*/ 121707 w 136863"/>
                <a:gd name="connsiteY4" fmla="*/ 71657 h 108247"/>
                <a:gd name="connsiteX5" fmla="*/ 72286 w 136863"/>
                <a:gd name="connsiteY5" fmla="*/ 102585 h 108247"/>
                <a:gd name="connsiteX6" fmla="*/ 42173 w 136863"/>
                <a:gd name="connsiteY6" fmla="*/ 102585 h 108247"/>
                <a:gd name="connsiteX7" fmla="*/ 36505 w 136863"/>
                <a:gd name="connsiteY7" fmla="*/ 100990 h 108247"/>
                <a:gd name="connsiteX8" fmla="*/ 37213 w 136863"/>
                <a:gd name="connsiteY8" fmla="*/ 97643 h 108247"/>
                <a:gd name="connsiteX9" fmla="*/ 49082 w 136863"/>
                <a:gd name="connsiteY9" fmla="*/ 54917 h 108247"/>
                <a:gd name="connsiteX10" fmla="*/ 68921 w 136863"/>
                <a:gd name="connsiteY10" fmla="*/ 54917 h 108247"/>
                <a:gd name="connsiteX11" fmla="*/ 85040 w 136863"/>
                <a:gd name="connsiteY11" fmla="*/ 62251 h 108247"/>
                <a:gd name="connsiteX12" fmla="*/ 83800 w 136863"/>
                <a:gd name="connsiteY12" fmla="*/ 69425 h 108247"/>
                <a:gd name="connsiteX13" fmla="*/ 83269 w 136863"/>
                <a:gd name="connsiteY13" fmla="*/ 71338 h 108247"/>
                <a:gd name="connsiteX14" fmla="*/ 86280 w 136863"/>
                <a:gd name="connsiteY14" fmla="*/ 73570 h 108247"/>
                <a:gd name="connsiteX15" fmla="*/ 89646 w 136863"/>
                <a:gd name="connsiteY15" fmla="*/ 70063 h 108247"/>
                <a:gd name="connsiteX16" fmla="*/ 99388 w 136863"/>
                <a:gd name="connsiteY16" fmla="*/ 35149 h 108247"/>
                <a:gd name="connsiteX17" fmla="*/ 99920 w 136863"/>
                <a:gd name="connsiteY17" fmla="*/ 32758 h 108247"/>
                <a:gd name="connsiteX18" fmla="*/ 96908 w 136863"/>
                <a:gd name="connsiteY18" fmla="*/ 30526 h 108247"/>
                <a:gd name="connsiteX19" fmla="*/ 93366 w 136863"/>
                <a:gd name="connsiteY19" fmla="*/ 34671 h 108247"/>
                <a:gd name="connsiteX20" fmla="*/ 69275 w 136863"/>
                <a:gd name="connsiteY20" fmla="*/ 49178 h 108247"/>
                <a:gd name="connsiteX21" fmla="*/ 50676 w 136863"/>
                <a:gd name="connsiteY21" fmla="*/ 49178 h 108247"/>
                <a:gd name="connsiteX22" fmla="*/ 61304 w 136863"/>
                <a:gd name="connsiteY22" fmla="*/ 11236 h 108247"/>
                <a:gd name="connsiteX23" fmla="*/ 70338 w 136863"/>
                <a:gd name="connsiteY23" fmla="*/ 5815 h 108247"/>
                <a:gd name="connsiteX24" fmla="*/ 99211 w 136863"/>
                <a:gd name="connsiteY24" fmla="*/ 5815 h 108247"/>
                <a:gd name="connsiteX25" fmla="*/ 128261 w 136863"/>
                <a:gd name="connsiteY25" fmla="*/ 24308 h 108247"/>
                <a:gd name="connsiteX26" fmla="*/ 127553 w 136863"/>
                <a:gd name="connsiteY26" fmla="*/ 34033 h 108247"/>
                <a:gd name="connsiteX27" fmla="*/ 130564 w 136863"/>
                <a:gd name="connsiteY27" fmla="*/ 36743 h 108247"/>
                <a:gd name="connsiteX28" fmla="*/ 133752 w 136863"/>
                <a:gd name="connsiteY28" fmla="*/ 32598 h 108247"/>
                <a:gd name="connsiteX29" fmla="*/ 136941 w 136863"/>
                <a:gd name="connsiteY29" fmla="*/ 4859 h 108247"/>
                <a:gd name="connsiteX30" fmla="*/ 131804 w 136863"/>
                <a:gd name="connsiteY30" fmla="*/ 76 h 108247"/>
                <a:gd name="connsiteX31" fmla="*/ 34379 w 136863"/>
                <a:gd name="connsiteY31" fmla="*/ 76 h 108247"/>
                <a:gd name="connsiteX32" fmla="*/ 28711 w 136863"/>
                <a:gd name="connsiteY32" fmla="*/ 3584 h 108247"/>
                <a:gd name="connsiteX33" fmla="*/ 34556 w 136863"/>
                <a:gd name="connsiteY33" fmla="*/ 5815 h 108247"/>
                <a:gd name="connsiteX34" fmla="*/ 41288 w 136863"/>
                <a:gd name="connsiteY34" fmla="*/ 6134 h 108247"/>
                <a:gd name="connsiteX35" fmla="*/ 45185 w 136863"/>
                <a:gd name="connsiteY35" fmla="*/ 8366 h 108247"/>
                <a:gd name="connsiteX36" fmla="*/ 44476 w 136863"/>
                <a:gd name="connsiteY36" fmla="*/ 11873 h 108247"/>
                <a:gd name="connsiteX37" fmla="*/ 21271 w 136863"/>
                <a:gd name="connsiteY37" fmla="*/ 95251 h 108247"/>
                <a:gd name="connsiteX38" fmla="*/ 5506 w 136863"/>
                <a:gd name="connsiteY38" fmla="*/ 102585 h 108247"/>
                <a:gd name="connsiteX39" fmla="*/ 192 w 136863"/>
                <a:gd name="connsiteY39" fmla="*/ 106092 h 108247"/>
                <a:gd name="connsiteX40" fmla="*/ 5506 w 136863"/>
                <a:gd name="connsiteY40" fmla="*/ 108324 h 108247"/>
                <a:gd name="connsiteX41" fmla="*/ 105588 w 136863"/>
                <a:gd name="connsiteY41" fmla="*/ 108324 h 108247"/>
                <a:gd name="connsiteX42" fmla="*/ 111610 w 136863"/>
                <a:gd name="connsiteY42" fmla="*/ 105454 h 108247"/>
                <a:gd name="connsiteX43" fmla="*/ 128261 w 136863"/>
                <a:gd name="connsiteY43" fmla="*/ 71497 h 108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36863" h="108247">
                  <a:moveTo>
                    <a:pt x="128261" y="71497"/>
                  </a:moveTo>
                  <a:cubicBezTo>
                    <a:pt x="129324" y="69425"/>
                    <a:pt x="129324" y="68787"/>
                    <a:pt x="129324" y="68628"/>
                  </a:cubicBezTo>
                  <a:cubicBezTo>
                    <a:pt x="129324" y="67671"/>
                    <a:pt x="128615" y="66396"/>
                    <a:pt x="126313" y="66396"/>
                  </a:cubicBezTo>
                  <a:cubicBezTo>
                    <a:pt x="125958" y="66396"/>
                    <a:pt x="125073" y="66396"/>
                    <a:pt x="124364" y="67034"/>
                  </a:cubicBezTo>
                  <a:cubicBezTo>
                    <a:pt x="124010" y="67352"/>
                    <a:pt x="123833" y="67512"/>
                    <a:pt x="121707" y="71657"/>
                  </a:cubicBezTo>
                  <a:cubicBezTo>
                    <a:pt x="110193" y="94614"/>
                    <a:pt x="101159" y="102585"/>
                    <a:pt x="72286" y="102585"/>
                  </a:cubicBezTo>
                  <a:lnTo>
                    <a:pt x="42173" y="102585"/>
                  </a:lnTo>
                  <a:cubicBezTo>
                    <a:pt x="36682" y="102585"/>
                    <a:pt x="36505" y="102425"/>
                    <a:pt x="36505" y="100990"/>
                  </a:cubicBezTo>
                  <a:cubicBezTo>
                    <a:pt x="36505" y="100831"/>
                    <a:pt x="36505" y="100034"/>
                    <a:pt x="37213" y="97643"/>
                  </a:cubicBezTo>
                  <a:lnTo>
                    <a:pt x="49082" y="54917"/>
                  </a:lnTo>
                  <a:lnTo>
                    <a:pt x="68921" y="54917"/>
                  </a:lnTo>
                  <a:cubicBezTo>
                    <a:pt x="82915" y="54917"/>
                    <a:pt x="85040" y="56990"/>
                    <a:pt x="85040" y="62251"/>
                  </a:cubicBezTo>
                  <a:cubicBezTo>
                    <a:pt x="85040" y="64004"/>
                    <a:pt x="84509" y="66715"/>
                    <a:pt x="83800" y="69425"/>
                  </a:cubicBezTo>
                  <a:cubicBezTo>
                    <a:pt x="83269" y="70860"/>
                    <a:pt x="83269" y="71019"/>
                    <a:pt x="83269" y="71338"/>
                  </a:cubicBezTo>
                  <a:cubicBezTo>
                    <a:pt x="83269" y="71657"/>
                    <a:pt x="83446" y="73570"/>
                    <a:pt x="86280" y="73570"/>
                  </a:cubicBezTo>
                  <a:cubicBezTo>
                    <a:pt x="88760" y="73570"/>
                    <a:pt x="88937" y="72773"/>
                    <a:pt x="89646" y="70063"/>
                  </a:cubicBezTo>
                  <a:lnTo>
                    <a:pt x="99388" y="35149"/>
                  </a:lnTo>
                  <a:cubicBezTo>
                    <a:pt x="99920" y="33236"/>
                    <a:pt x="99920" y="32917"/>
                    <a:pt x="99920" y="32758"/>
                  </a:cubicBezTo>
                  <a:cubicBezTo>
                    <a:pt x="99920" y="31164"/>
                    <a:pt x="98502" y="30526"/>
                    <a:pt x="96908" y="30526"/>
                  </a:cubicBezTo>
                  <a:cubicBezTo>
                    <a:pt x="94605" y="30526"/>
                    <a:pt x="94428" y="31323"/>
                    <a:pt x="93366" y="34671"/>
                  </a:cubicBezTo>
                  <a:cubicBezTo>
                    <a:pt x="89646" y="47106"/>
                    <a:pt x="84332" y="49178"/>
                    <a:pt x="69275" y="49178"/>
                  </a:cubicBezTo>
                  <a:lnTo>
                    <a:pt x="50676" y="49178"/>
                  </a:lnTo>
                  <a:lnTo>
                    <a:pt x="61304" y="11236"/>
                  </a:lnTo>
                  <a:cubicBezTo>
                    <a:pt x="62721" y="6294"/>
                    <a:pt x="62898" y="5815"/>
                    <a:pt x="70338" y="5815"/>
                  </a:cubicBezTo>
                  <a:lnTo>
                    <a:pt x="99211" y="5815"/>
                  </a:lnTo>
                  <a:cubicBezTo>
                    <a:pt x="122416" y="5815"/>
                    <a:pt x="128261" y="10120"/>
                    <a:pt x="128261" y="24308"/>
                  </a:cubicBezTo>
                  <a:cubicBezTo>
                    <a:pt x="128261" y="28453"/>
                    <a:pt x="127553" y="33236"/>
                    <a:pt x="127553" y="34033"/>
                  </a:cubicBezTo>
                  <a:cubicBezTo>
                    <a:pt x="127553" y="35309"/>
                    <a:pt x="128084" y="36743"/>
                    <a:pt x="130564" y="36743"/>
                  </a:cubicBezTo>
                  <a:cubicBezTo>
                    <a:pt x="133221" y="36743"/>
                    <a:pt x="133398" y="35309"/>
                    <a:pt x="133752" y="32598"/>
                  </a:cubicBezTo>
                  <a:lnTo>
                    <a:pt x="136941" y="4859"/>
                  </a:lnTo>
                  <a:cubicBezTo>
                    <a:pt x="137472" y="76"/>
                    <a:pt x="136232" y="76"/>
                    <a:pt x="131804" y="76"/>
                  </a:cubicBezTo>
                  <a:lnTo>
                    <a:pt x="34379" y="76"/>
                  </a:lnTo>
                  <a:cubicBezTo>
                    <a:pt x="30837" y="76"/>
                    <a:pt x="28711" y="76"/>
                    <a:pt x="28711" y="3584"/>
                  </a:cubicBezTo>
                  <a:cubicBezTo>
                    <a:pt x="28711" y="5815"/>
                    <a:pt x="30659" y="5815"/>
                    <a:pt x="34556" y="5815"/>
                  </a:cubicBezTo>
                  <a:cubicBezTo>
                    <a:pt x="37391" y="5815"/>
                    <a:pt x="38099" y="5815"/>
                    <a:pt x="41288" y="6134"/>
                  </a:cubicBezTo>
                  <a:cubicBezTo>
                    <a:pt x="44830" y="6453"/>
                    <a:pt x="45185" y="6772"/>
                    <a:pt x="45185" y="8366"/>
                  </a:cubicBezTo>
                  <a:cubicBezTo>
                    <a:pt x="45185" y="9482"/>
                    <a:pt x="44653" y="11076"/>
                    <a:pt x="44476" y="11873"/>
                  </a:cubicBezTo>
                  <a:lnTo>
                    <a:pt x="21271" y="95251"/>
                  </a:lnTo>
                  <a:cubicBezTo>
                    <a:pt x="19500" y="101469"/>
                    <a:pt x="19323" y="102585"/>
                    <a:pt x="5506" y="102585"/>
                  </a:cubicBezTo>
                  <a:cubicBezTo>
                    <a:pt x="2318" y="102585"/>
                    <a:pt x="192" y="102585"/>
                    <a:pt x="192" y="106092"/>
                  </a:cubicBezTo>
                  <a:cubicBezTo>
                    <a:pt x="192" y="108324"/>
                    <a:pt x="2318" y="108324"/>
                    <a:pt x="5506" y="108324"/>
                  </a:cubicBezTo>
                  <a:lnTo>
                    <a:pt x="105588" y="108324"/>
                  </a:lnTo>
                  <a:cubicBezTo>
                    <a:pt x="110016" y="108324"/>
                    <a:pt x="110193" y="108324"/>
                    <a:pt x="111610" y="105454"/>
                  </a:cubicBezTo>
                  <a:lnTo>
                    <a:pt x="128261" y="71497"/>
                  </a:lnTo>
                  <a:close/>
                </a:path>
              </a:pathLst>
            </a:custGeom>
            <a:solidFill>
              <a:srgbClr val="000000"/>
            </a:solidFill>
            <a:ln w="25379" cap="flat">
              <a:noFill/>
              <a:prstDash val="solid"/>
              <a:miter/>
            </a:ln>
          </p:spPr>
          <p:txBody>
            <a:bodyPr rtlCol="0" anchor="ctr"/>
            <a:lstStyle/>
            <a:p>
              <a:endParaRPr lang="en-CN"/>
            </a:p>
          </p:txBody>
        </p:sp>
        <p:sp>
          <p:nvSpPr>
            <p:cNvPr id="17" name="Freeform 16">
              <a:extLst>
                <a:ext uri="{FF2B5EF4-FFF2-40B4-BE49-F238E27FC236}">
                  <a16:creationId xmlns:a16="http://schemas.microsoft.com/office/drawing/2014/main" id="{50BDBE54-9A28-CF8C-1945-B5AFBBE217C0}"/>
                </a:ext>
              </a:extLst>
            </p:cNvPr>
            <p:cNvSpPr/>
            <p:nvPr>
              <p:custDataLst>
                <p:tags r:id="rId7"/>
              </p:custDataLst>
            </p:nvPr>
          </p:nvSpPr>
          <p:spPr>
            <a:xfrm>
              <a:off x="7660954" y="4115318"/>
              <a:ext cx="168278" cy="151678"/>
            </a:xfrm>
            <a:custGeom>
              <a:avLst/>
              <a:gdLst>
                <a:gd name="connsiteX0" fmla="*/ 89528 w 168278"/>
                <a:gd name="connsiteY0" fmla="*/ 80469 h 151678"/>
                <a:gd name="connsiteX1" fmla="*/ 160129 w 168278"/>
                <a:gd name="connsiteY1" fmla="*/ 80469 h 151678"/>
                <a:gd name="connsiteX2" fmla="*/ 168480 w 168278"/>
                <a:gd name="connsiteY2" fmla="*/ 75914 h 151678"/>
                <a:gd name="connsiteX3" fmla="*/ 160129 w 168278"/>
                <a:gd name="connsiteY3" fmla="*/ 71359 h 151678"/>
                <a:gd name="connsiteX4" fmla="*/ 89528 w 168278"/>
                <a:gd name="connsiteY4" fmla="*/ 71359 h 151678"/>
                <a:gd name="connsiteX5" fmla="*/ 89528 w 168278"/>
                <a:gd name="connsiteY5" fmla="*/ 7590 h 151678"/>
                <a:gd name="connsiteX6" fmla="*/ 84467 w 168278"/>
                <a:gd name="connsiteY6" fmla="*/ 75 h 151678"/>
                <a:gd name="connsiteX7" fmla="*/ 79406 w 168278"/>
                <a:gd name="connsiteY7" fmla="*/ 7590 h 151678"/>
                <a:gd name="connsiteX8" fmla="*/ 79406 w 168278"/>
                <a:gd name="connsiteY8" fmla="*/ 71359 h 151678"/>
                <a:gd name="connsiteX9" fmla="*/ 8552 w 168278"/>
                <a:gd name="connsiteY9" fmla="*/ 71359 h 151678"/>
                <a:gd name="connsiteX10" fmla="*/ 201 w 168278"/>
                <a:gd name="connsiteY10" fmla="*/ 75914 h 151678"/>
                <a:gd name="connsiteX11" fmla="*/ 8552 w 168278"/>
                <a:gd name="connsiteY11" fmla="*/ 80469 h 151678"/>
                <a:gd name="connsiteX12" fmla="*/ 79406 w 168278"/>
                <a:gd name="connsiteY12" fmla="*/ 80469 h 151678"/>
                <a:gd name="connsiteX13" fmla="*/ 79406 w 168278"/>
                <a:gd name="connsiteY13" fmla="*/ 144238 h 151678"/>
                <a:gd name="connsiteX14" fmla="*/ 84467 w 168278"/>
                <a:gd name="connsiteY14" fmla="*/ 151754 h 151678"/>
                <a:gd name="connsiteX15" fmla="*/ 89528 w 168278"/>
                <a:gd name="connsiteY15" fmla="*/ 144238 h 151678"/>
                <a:gd name="connsiteX16" fmla="*/ 89528 w 168278"/>
                <a:gd name="connsiteY16" fmla="*/ 80469 h 15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51678">
                  <a:moveTo>
                    <a:pt x="89528" y="80469"/>
                  </a:moveTo>
                  <a:lnTo>
                    <a:pt x="160129" y="80469"/>
                  </a:lnTo>
                  <a:cubicBezTo>
                    <a:pt x="163672" y="80469"/>
                    <a:pt x="168480" y="80469"/>
                    <a:pt x="168480" y="75914"/>
                  </a:cubicBezTo>
                  <a:cubicBezTo>
                    <a:pt x="168480" y="71359"/>
                    <a:pt x="163672" y="71359"/>
                    <a:pt x="160129" y="71359"/>
                  </a:cubicBezTo>
                  <a:lnTo>
                    <a:pt x="89528" y="71359"/>
                  </a:lnTo>
                  <a:lnTo>
                    <a:pt x="89528" y="7590"/>
                  </a:lnTo>
                  <a:cubicBezTo>
                    <a:pt x="89528" y="4402"/>
                    <a:pt x="89528" y="75"/>
                    <a:pt x="84467" y="75"/>
                  </a:cubicBezTo>
                  <a:cubicBezTo>
                    <a:pt x="79406" y="75"/>
                    <a:pt x="79406" y="4402"/>
                    <a:pt x="79406" y="7590"/>
                  </a:cubicBezTo>
                  <a:lnTo>
                    <a:pt x="79406" y="71359"/>
                  </a:lnTo>
                  <a:lnTo>
                    <a:pt x="8552" y="71359"/>
                  </a:lnTo>
                  <a:cubicBezTo>
                    <a:pt x="5009" y="71359"/>
                    <a:pt x="201" y="71359"/>
                    <a:pt x="201" y="75914"/>
                  </a:cubicBezTo>
                  <a:cubicBezTo>
                    <a:pt x="201" y="80469"/>
                    <a:pt x="5009" y="80469"/>
                    <a:pt x="8552" y="80469"/>
                  </a:cubicBezTo>
                  <a:lnTo>
                    <a:pt x="79406" y="80469"/>
                  </a:lnTo>
                  <a:lnTo>
                    <a:pt x="79406" y="144238"/>
                  </a:lnTo>
                  <a:cubicBezTo>
                    <a:pt x="79406" y="147426"/>
                    <a:pt x="79406" y="151754"/>
                    <a:pt x="84467" y="151754"/>
                  </a:cubicBezTo>
                  <a:cubicBezTo>
                    <a:pt x="89528" y="151754"/>
                    <a:pt x="89528" y="147426"/>
                    <a:pt x="89528" y="144238"/>
                  </a:cubicBezTo>
                  <a:lnTo>
                    <a:pt x="89528" y="80469"/>
                  </a:lnTo>
                  <a:close/>
                </a:path>
              </a:pathLst>
            </a:custGeom>
            <a:solidFill>
              <a:srgbClr val="000000"/>
            </a:solidFill>
            <a:ln w="25379" cap="flat">
              <a:noFill/>
              <a:prstDash val="solid"/>
              <a:miter/>
            </a:ln>
          </p:spPr>
          <p:txBody>
            <a:bodyPr rtlCol="0" anchor="ctr"/>
            <a:lstStyle/>
            <a:p>
              <a:endParaRPr lang="en-CN"/>
            </a:p>
          </p:txBody>
        </p:sp>
        <p:sp>
          <p:nvSpPr>
            <p:cNvPr id="18" name="Freeform 17">
              <a:extLst>
                <a:ext uri="{FF2B5EF4-FFF2-40B4-BE49-F238E27FC236}">
                  <a16:creationId xmlns:a16="http://schemas.microsoft.com/office/drawing/2014/main" id="{D2A2CD32-4BD2-2288-E495-07E2D769515C}"/>
                </a:ext>
              </a:extLst>
            </p:cNvPr>
            <p:cNvSpPr/>
            <p:nvPr>
              <p:custDataLst>
                <p:tags r:id="rId8"/>
              </p:custDataLst>
            </p:nvPr>
          </p:nvSpPr>
          <p:spPr>
            <a:xfrm>
              <a:off x="7907393" y="4087306"/>
              <a:ext cx="137944" cy="204971"/>
            </a:xfrm>
            <a:custGeom>
              <a:avLst/>
              <a:gdLst>
                <a:gd name="connsiteX0" fmla="*/ 138156 w 137944"/>
                <a:gd name="connsiteY0" fmla="*/ 31276 h 204971"/>
                <a:gd name="connsiteX1" fmla="*/ 103741 w 137944"/>
                <a:gd name="connsiteY1" fmla="*/ 75 h 204971"/>
                <a:gd name="connsiteX2" fmla="*/ 73122 w 137944"/>
                <a:gd name="connsiteY2" fmla="*/ 9640 h 204971"/>
                <a:gd name="connsiteX3" fmla="*/ 40478 w 137944"/>
                <a:gd name="connsiteY3" fmla="*/ 58150 h 204971"/>
                <a:gd name="connsiteX4" fmla="*/ 243 w 137944"/>
                <a:gd name="connsiteY4" fmla="*/ 202769 h 204971"/>
                <a:gd name="connsiteX5" fmla="*/ 3280 w 137944"/>
                <a:gd name="connsiteY5" fmla="*/ 205046 h 204971"/>
                <a:gd name="connsiteX6" fmla="*/ 6316 w 137944"/>
                <a:gd name="connsiteY6" fmla="*/ 203907 h 204971"/>
                <a:gd name="connsiteX7" fmla="*/ 24030 w 137944"/>
                <a:gd name="connsiteY7" fmla="*/ 141049 h 204971"/>
                <a:gd name="connsiteX8" fmla="*/ 58445 w 137944"/>
                <a:gd name="connsiteY8" fmla="*/ 163141 h 204971"/>
                <a:gd name="connsiteX9" fmla="*/ 107284 w 137944"/>
                <a:gd name="connsiteY9" fmla="*/ 145149 h 204971"/>
                <a:gd name="connsiteX10" fmla="*/ 127528 w 137944"/>
                <a:gd name="connsiteY10" fmla="*/ 103244 h 204971"/>
                <a:gd name="connsiteX11" fmla="*/ 109055 w 137944"/>
                <a:gd name="connsiteY11" fmla="*/ 69310 h 204971"/>
                <a:gd name="connsiteX12" fmla="*/ 138156 w 137944"/>
                <a:gd name="connsiteY12" fmla="*/ 31276 h 204971"/>
                <a:gd name="connsiteX13" fmla="*/ 92607 w 137944"/>
                <a:gd name="connsiteY13" fmla="*/ 69082 h 204971"/>
                <a:gd name="connsiteX14" fmla="*/ 80460 w 137944"/>
                <a:gd name="connsiteY14" fmla="*/ 70676 h 204971"/>
                <a:gd name="connsiteX15" fmla="*/ 69326 w 137944"/>
                <a:gd name="connsiteY15" fmla="*/ 69765 h 204971"/>
                <a:gd name="connsiteX16" fmla="*/ 81726 w 137944"/>
                <a:gd name="connsiteY16" fmla="*/ 67943 h 204971"/>
                <a:gd name="connsiteX17" fmla="*/ 92607 w 137944"/>
                <a:gd name="connsiteY17" fmla="*/ 69082 h 204971"/>
                <a:gd name="connsiteX18" fmla="*/ 123985 w 137944"/>
                <a:gd name="connsiteY18" fmla="*/ 26038 h 204971"/>
                <a:gd name="connsiteX19" fmla="*/ 101210 w 137944"/>
                <a:gd name="connsiteY19" fmla="*/ 65438 h 204971"/>
                <a:gd name="connsiteX20" fmla="*/ 81726 w 137944"/>
                <a:gd name="connsiteY20" fmla="*/ 62705 h 204971"/>
                <a:gd name="connsiteX21" fmla="*/ 62241 w 137944"/>
                <a:gd name="connsiteY21" fmla="*/ 69993 h 204971"/>
                <a:gd name="connsiteX22" fmla="*/ 79701 w 137944"/>
                <a:gd name="connsiteY22" fmla="*/ 75686 h 204971"/>
                <a:gd name="connsiteX23" fmla="*/ 100451 w 137944"/>
                <a:gd name="connsiteY23" fmla="*/ 72726 h 204971"/>
                <a:gd name="connsiteX24" fmla="*/ 111586 w 137944"/>
                <a:gd name="connsiteY24" fmla="*/ 98461 h 204971"/>
                <a:gd name="connsiteX25" fmla="*/ 98933 w 137944"/>
                <a:gd name="connsiteY25" fmla="*/ 137633 h 204971"/>
                <a:gd name="connsiteX26" fmla="*/ 57686 w 137944"/>
                <a:gd name="connsiteY26" fmla="*/ 158130 h 204971"/>
                <a:gd name="connsiteX27" fmla="*/ 28838 w 137944"/>
                <a:gd name="connsiteY27" fmla="*/ 128751 h 204971"/>
                <a:gd name="connsiteX28" fmla="*/ 30103 w 137944"/>
                <a:gd name="connsiteY28" fmla="*/ 118730 h 204971"/>
                <a:gd name="connsiteX29" fmla="*/ 46298 w 137944"/>
                <a:gd name="connsiteY29" fmla="*/ 61111 h 204971"/>
                <a:gd name="connsiteX30" fmla="*/ 100451 w 137944"/>
                <a:gd name="connsiteY30" fmla="*/ 5313 h 204971"/>
                <a:gd name="connsiteX31" fmla="*/ 123985 w 137944"/>
                <a:gd name="connsiteY31" fmla="*/ 26038 h 204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7944" h="204971">
                  <a:moveTo>
                    <a:pt x="138156" y="31276"/>
                  </a:moveTo>
                  <a:cubicBezTo>
                    <a:pt x="138156" y="14195"/>
                    <a:pt x="124238" y="75"/>
                    <a:pt x="103741" y="75"/>
                  </a:cubicBezTo>
                  <a:cubicBezTo>
                    <a:pt x="89064" y="75"/>
                    <a:pt x="81979" y="3719"/>
                    <a:pt x="73122" y="9640"/>
                  </a:cubicBezTo>
                  <a:cubicBezTo>
                    <a:pt x="59204" y="18750"/>
                    <a:pt x="45286" y="40841"/>
                    <a:pt x="40478" y="58150"/>
                  </a:cubicBezTo>
                  <a:lnTo>
                    <a:pt x="243" y="202769"/>
                  </a:lnTo>
                  <a:cubicBezTo>
                    <a:pt x="-10" y="203680"/>
                    <a:pt x="1255" y="205046"/>
                    <a:pt x="3280" y="205046"/>
                  </a:cubicBezTo>
                  <a:cubicBezTo>
                    <a:pt x="5304" y="205046"/>
                    <a:pt x="6063" y="204591"/>
                    <a:pt x="6316" y="203907"/>
                  </a:cubicBezTo>
                  <a:lnTo>
                    <a:pt x="24030" y="141049"/>
                  </a:lnTo>
                  <a:cubicBezTo>
                    <a:pt x="28838" y="154714"/>
                    <a:pt x="39972" y="163141"/>
                    <a:pt x="58445" y="163141"/>
                  </a:cubicBezTo>
                  <a:cubicBezTo>
                    <a:pt x="76918" y="163141"/>
                    <a:pt x="95896" y="155170"/>
                    <a:pt x="107284" y="145149"/>
                  </a:cubicBezTo>
                  <a:cubicBezTo>
                    <a:pt x="119430" y="134673"/>
                    <a:pt x="127528" y="120097"/>
                    <a:pt x="127528" y="103244"/>
                  </a:cubicBezTo>
                  <a:cubicBezTo>
                    <a:pt x="127528" y="86846"/>
                    <a:pt x="118165" y="75003"/>
                    <a:pt x="109055" y="69310"/>
                  </a:cubicBezTo>
                  <a:cubicBezTo>
                    <a:pt x="123732" y="61794"/>
                    <a:pt x="138156" y="47674"/>
                    <a:pt x="138156" y="31276"/>
                  </a:cubicBezTo>
                  <a:close/>
                  <a:moveTo>
                    <a:pt x="92607" y="69082"/>
                  </a:moveTo>
                  <a:cubicBezTo>
                    <a:pt x="89317" y="70220"/>
                    <a:pt x="86534" y="70676"/>
                    <a:pt x="80460" y="70676"/>
                  </a:cubicBezTo>
                  <a:cubicBezTo>
                    <a:pt x="76918" y="70676"/>
                    <a:pt x="71857" y="70904"/>
                    <a:pt x="69326" y="69765"/>
                  </a:cubicBezTo>
                  <a:cubicBezTo>
                    <a:pt x="69832" y="67488"/>
                    <a:pt x="78942" y="67943"/>
                    <a:pt x="81726" y="67943"/>
                  </a:cubicBezTo>
                  <a:cubicBezTo>
                    <a:pt x="87040" y="67943"/>
                    <a:pt x="89317" y="67943"/>
                    <a:pt x="92607" y="69082"/>
                  </a:cubicBezTo>
                  <a:close/>
                  <a:moveTo>
                    <a:pt x="123985" y="26038"/>
                  </a:moveTo>
                  <a:cubicBezTo>
                    <a:pt x="123985" y="41980"/>
                    <a:pt x="114369" y="58378"/>
                    <a:pt x="101210" y="65438"/>
                  </a:cubicBezTo>
                  <a:cubicBezTo>
                    <a:pt x="94378" y="63160"/>
                    <a:pt x="89317" y="62705"/>
                    <a:pt x="81726" y="62705"/>
                  </a:cubicBezTo>
                  <a:cubicBezTo>
                    <a:pt x="76411" y="62705"/>
                    <a:pt x="62241" y="62477"/>
                    <a:pt x="62241" y="69993"/>
                  </a:cubicBezTo>
                  <a:cubicBezTo>
                    <a:pt x="61988" y="76370"/>
                    <a:pt x="75146" y="75686"/>
                    <a:pt x="79701" y="75686"/>
                  </a:cubicBezTo>
                  <a:cubicBezTo>
                    <a:pt x="89064" y="75686"/>
                    <a:pt x="92860" y="75459"/>
                    <a:pt x="100451" y="72726"/>
                  </a:cubicBezTo>
                  <a:cubicBezTo>
                    <a:pt x="110067" y="80925"/>
                    <a:pt x="111333" y="87985"/>
                    <a:pt x="111586" y="98461"/>
                  </a:cubicBezTo>
                  <a:cubicBezTo>
                    <a:pt x="112092" y="111670"/>
                    <a:pt x="106018" y="128751"/>
                    <a:pt x="98933" y="137633"/>
                  </a:cubicBezTo>
                  <a:cubicBezTo>
                    <a:pt x="89064" y="149932"/>
                    <a:pt x="72110" y="158130"/>
                    <a:pt x="57686" y="158130"/>
                  </a:cubicBezTo>
                  <a:cubicBezTo>
                    <a:pt x="38454" y="158130"/>
                    <a:pt x="28838" y="144921"/>
                    <a:pt x="28838" y="128751"/>
                  </a:cubicBezTo>
                  <a:cubicBezTo>
                    <a:pt x="28838" y="126474"/>
                    <a:pt x="28838" y="123058"/>
                    <a:pt x="30103" y="118730"/>
                  </a:cubicBezTo>
                  <a:lnTo>
                    <a:pt x="46298" y="61111"/>
                  </a:lnTo>
                  <a:cubicBezTo>
                    <a:pt x="51866" y="41524"/>
                    <a:pt x="70085" y="5313"/>
                    <a:pt x="100451" y="5313"/>
                  </a:cubicBezTo>
                  <a:cubicBezTo>
                    <a:pt x="115128" y="5313"/>
                    <a:pt x="123985" y="12373"/>
                    <a:pt x="123985" y="26038"/>
                  </a:cubicBezTo>
                  <a:close/>
                </a:path>
              </a:pathLst>
            </a:custGeom>
            <a:solidFill>
              <a:srgbClr val="000000"/>
            </a:solidFill>
            <a:ln w="25379" cap="flat">
              <a:noFill/>
              <a:prstDash val="solid"/>
              <a:miter/>
            </a:ln>
          </p:spPr>
          <p:txBody>
            <a:bodyPr rtlCol="0" anchor="ctr"/>
            <a:lstStyle/>
            <a:p>
              <a:endParaRPr lang="en-CN"/>
            </a:p>
          </p:txBody>
        </p:sp>
        <p:sp>
          <p:nvSpPr>
            <p:cNvPr id="19" name="Freeform 18">
              <a:extLst>
                <a:ext uri="{FF2B5EF4-FFF2-40B4-BE49-F238E27FC236}">
                  <a16:creationId xmlns:a16="http://schemas.microsoft.com/office/drawing/2014/main" id="{B37562A1-0B0C-1BEE-1C26-955526749B82}"/>
                </a:ext>
              </a:extLst>
            </p:cNvPr>
            <p:cNvSpPr/>
            <p:nvPr>
              <p:custDataLst>
                <p:tags r:id="rId9"/>
              </p:custDataLst>
            </p:nvPr>
          </p:nvSpPr>
          <p:spPr>
            <a:xfrm>
              <a:off x="8134316" y="4179087"/>
              <a:ext cx="26823" cy="24141"/>
            </a:xfrm>
            <a:custGeom>
              <a:avLst/>
              <a:gdLst>
                <a:gd name="connsiteX0" fmla="*/ 27043 w 26823"/>
                <a:gd name="connsiteY0" fmla="*/ 12145 h 24141"/>
                <a:gd name="connsiteX1" fmla="*/ 13631 w 26823"/>
                <a:gd name="connsiteY1" fmla="*/ 75 h 24141"/>
                <a:gd name="connsiteX2" fmla="*/ 219 w 26823"/>
                <a:gd name="connsiteY2" fmla="*/ 12145 h 24141"/>
                <a:gd name="connsiteX3" fmla="*/ 13631 w 26823"/>
                <a:gd name="connsiteY3" fmla="*/ 24216 h 24141"/>
                <a:gd name="connsiteX4" fmla="*/ 27043 w 26823"/>
                <a:gd name="connsiteY4" fmla="*/ 12145 h 24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23" h="24141">
                  <a:moveTo>
                    <a:pt x="27043" y="12145"/>
                  </a:moveTo>
                  <a:cubicBezTo>
                    <a:pt x="27043" y="5541"/>
                    <a:pt x="20970" y="75"/>
                    <a:pt x="13631" y="75"/>
                  </a:cubicBezTo>
                  <a:cubicBezTo>
                    <a:pt x="6293" y="75"/>
                    <a:pt x="219" y="5541"/>
                    <a:pt x="219" y="12145"/>
                  </a:cubicBezTo>
                  <a:cubicBezTo>
                    <a:pt x="219" y="18750"/>
                    <a:pt x="6293" y="24216"/>
                    <a:pt x="13631" y="24216"/>
                  </a:cubicBezTo>
                  <a:cubicBezTo>
                    <a:pt x="20970" y="24216"/>
                    <a:pt x="27043" y="18750"/>
                    <a:pt x="27043" y="12145"/>
                  </a:cubicBezTo>
                  <a:close/>
                </a:path>
              </a:pathLst>
            </a:custGeom>
            <a:solidFill>
              <a:srgbClr val="000000"/>
            </a:solidFill>
            <a:ln w="25379" cap="flat">
              <a:noFill/>
              <a:prstDash val="solid"/>
              <a:miter/>
            </a:ln>
          </p:spPr>
          <p:txBody>
            <a:bodyPr rtlCol="0" anchor="ctr"/>
            <a:lstStyle/>
            <a:p>
              <a:endParaRPr lang="en-CN"/>
            </a:p>
          </p:txBody>
        </p:sp>
        <p:sp>
          <p:nvSpPr>
            <p:cNvPr id="20" name="Freeform 19">
              <a:extLst>
                <a:ext uri="{FF2B5EF4-FFF2-40B4-BE49-F238E27FC236}">
                  <a16:creationId xmlns:a16="http://schemas.microsoft.com/office/drawing/2014/main" id="{BBEC3A08-D7AC-A3D9-CF4B-57FCC7F112C6}"/>
                </a:ext>
              </a:extLst>
            </p:cNvPr>
            <p:cNvSpPr/>
            <p:nvPr>
              <p:custDataLst>
                <p:tags r:id="rId10"/>
              </p:custDataLst>
            </p:nvPr>
          </p:nvSpPr>
          <p:spPr>
            <a:xfrm>
              <a:off x="8249200" y="4092544"/>
              <a:ext cx="193331" cy="155550"/>
            </a:xfrm>
            <a:custGeom>
              <a:avLst/>
              <a:gdLst>
                <a:gd name="connsiteX0" fmla="*/ 30337 w 193331"/>
                <a:gd name="connsiteY0" fmla="*/ 137861 h 155550"/>
                <a:gd name="connsiteX1" fmla="*/ 7310 w 193331"/>
                <a:gd name="connsiteY1" fmla="*/ 148565 h 155550"/>
                <a:gd name="connsiteX2" fmla="*/ 224 w 193331"/>
                <a:gd name="connsiteY2" fmla="*/ 152892 h 155550"/>
                <a:gd name="connsiteX3" fmla="*/ 7310 w 193331"/>
                <a:gd name="connsiteY3" fmla="*/ 155625 h 155550"/>
                <a:gd name="connsiteX4" fmla="*/ 91070 w 193331"/>
                <a:gd name="connsiteY4" fmla="*/ 155625 h 155550"/>
                <a:gd name="connsiteX5" fmla="*/ 193555 w 193331"/>
                <a:gd name="connsiteY5" fmla="*/ 57694 h 155550"/>
                <a:gd name="connsiteX6" fmla="*/ 134088 w 193331"/>
                <a:gd name="connsiteY6" fmla="*/ 75 h 155550"/>
                <a:gd name="connsiteX7" fmla="*/ 49063 w 193331"/>
                <a:gd name="connsiteY7" fmla="*/ 75 h 155550"/>
                <a:gd name="connsiteX8" fmla="*/ 41472 w 193331"/>
                <a:gd name="connsiteY8" fmla="*/ 4402 h 155550"/>
                <a:gd name="connsiteX9" fmla="*/ 48810 w 193331"/>
                <a:gd name="connsiteY9" fmla="*/ 7135 h 155550"/>
                <a:gd name="connsiteX10" fmla="*/ 59691 w 193331"/>
                <a:gd name="connsiteY10" fmla="*/ 7590 h 155550"/>
                <a:gd name="connsiteX11" fmla="*/ 65258 w 193331"/>
                <a:gd name="connsiteY11" fmla="*/ 11234 h 155550"/>
                <a:gd name="connsiteX12" fmla="*/ 64246 w 193331"/>
                <a:gd name="connsiteY12" fmla="*/ 15561 h 155550"/>
                <a:gd name="connsiteX13" fmla="*/ 30337 w 193331"/>
                <a:gd name="connsiteY13" fmla="*/ 137861 h 155550"/>
                <a:gd name="connsiteX14" fmla="*/ 84996 w 193331"/>
                <a:gd name="connsiteY14" fmla="*/ 15789 h 155550"/>
                <a:gd name="connsiteX15" fmla="*/ 98661 w 193331"/>
                <a:gd name="connsiteY15" fmla="*/ 7135 h 155550"/>
                <a:gd name="connsiteX16" fmla="*/ 125738 w 193331"/>
                <a:gd name="connsiteY16" fmla="*/ 7135 h 155550"/>
                <a:gd name="connsiteX17" fmla="*/ 171540 w 193331"/>
                <a:gd name="connsiteY17" fmla="*/ 49268 h 155550"/>
                <a:gd name="connsiteX18" fmla="*/ 144970 w 193331"/>
                <a:gd name="connsiteY18" fmla="*/ 122830 h 155550"/>
                <a:gd name="connsiteX19" fmla="*/ 86515 w 193331"/>
                <a:gd name="connsiteY19" fmla="*/ 148565 h 155550"/>
                <a:gd name="connsiteX20" fmla="*/ 57920 w 193331"/>
                <a:gd name="connsiteY20" fmla="*/ 148565 h 155550"/>
                <a:gd name="connsiteX21" fmla="*/ 52353 w 193331"/>
                <a:gd name="connsiteY21" fmla="*/ 148337 h 155550"/>
                <a:gd name="connsiteX22" fmla="*/ 49063 w 193331"/>
                <a:gd name="connsiteY22" fmla="*/ 146060 h 155550"/>
                <a:gd name="connsiteX23" fmla="*/ 50328 w 193331"/>
                <a:gd name="connsiteY23" fmla="*/ 140822 h 155550"/>
                <a:gd name="connsiteX24" fmla="*/ 84996 w 193331"/>
                <a:gd name="connsiteY24" fmla="*/ 15789 h 155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3331" h="155550">
                  <a:moveTo>
                    <a:pt x="30337" y="137861"/>
                  </a:moveTo>
                  <a:cubicBezTo>
                    <a:pt x="27807" y="146743"/>
                    <a:pt x="27301" y="148565"/>
                    <a:pt x="7310" y="148565"/>
                  </a:cubicBezTo>
                  <a:cubicBezTo>
                    <a:pt x="3008" y="148565"/>
                    <a:pt x="224" y="148565"/>
                    <a:pt x="224" y="152892"/>
                  </a:cubicBezTo>
                  <a:cubicBezTo>
                    <a:pt x="224" y="155625"/>
                    <a:pt x="2502" y="155625"/>
                    <a:pt x="7310" y="155625"/>
                  </a:cubicBezTo>
                  <a:lnTo>
                    <a:pt x="91070" y="155625"/>
                  </a:lnTo>
                  <a:cubicBezTo>
                    <a:pt x="143704" y="155625"/>
                    <a:pt x="193555" y="107571"/>
                    <a:pt x="193555" y="57694"/>
                  </a:cubicBezTo>
                  <a:cubicBezTo>
                    <a:pt x="193555" y="25582"/>
                    <a:pt x="172046" y="75"/>
                    <a:pt x="134088" y="75"/>
                  </a:cubicBezTo>
                  <a:lnTo>
                    <a:pt x="49063" y="75"/>
                  </a:lnTo>
                  <a:cubicBezTo>
                    <a:pt x="44255" y="75"/>
                    <a:pt x="41472" y="75"/>
                    <a:pt x="41472" y="4402"/>
                  </a:cubicBezTo>
                  <a:cubicBezTo>
                    <a:pt x="41472" y="7135"/>
                    <a:pt x="43749" y="7135"/>
                    <a:pt x="48810" y="7135"/>
                  </a:cubicBezTo>
                  <a:cubicBezTo>
                    <a:pt x="52100" y="7135"/>
                    <a:pt x="56655" y="7363"/>
                    <a:pt x="59691" y="7590"/>
                  </a:cubicBezTo>
                  <a:cubicBezTo>
                    <a:pt x="63740" y="8046"/>
                    <a:pt x="65258" y="8729"/>
                    <a:pt x="65258" y="11234"/>
                  </a:cubicBezTo>
                  <a:cubicBezTo>
                    <a:pt x="65258" y="12145"/>
                    <a:pt x="65005" y="12828"/>
                    <a:pt x="64246" y="15561"/>
                  </a:cubicBezTo>
                  <a:lnTo>
                    <a:pt x="30337" y="137861"/>
                  </a:lnTo>
                  <a:close/>
                  <a:moveTo>
                    <a:pt x="84996" y="15789"/>
                  </a:moveTo>
                  <a:cubicBezTo>
                    <a:pt x="87274" y="7818"/>
                    <a:pt x="87780" y="7135"/>
                    <a:pt x="98661" y="7135"/>
                  </a:cubicBezTo>
                  <a:lnTo>
                    <a:pt x="125738" y="7135"/>
                  </a:lnTo>
                  <a:cubicBezTo>
                    <a:pt x="150537" y="7135"/>
                    <a:pt x="171540" y="19205"/>
                    <a:pt x="171540" y="49268"/>
                  </a:cubicBezTo>
                  <a:cubicBezTo>
                    <a:pt x="171540" y="60427"/>
                    <a:pt x="166479" y="97778"/>
                    <a:pt x="144970" y="122830"/>
                  </a:cubicBezTo>
                  <a:cubicBezTo>
                    <a:pt x="137631" y="131256"/>
                    <a:pt x="117640" y="148565"/>
                    <a:pt x="86515" y="148565"/>
                  </a:cubicBezTo>
                  <a:lnTo>
                    <a:pt x="57920" y="148565"/>
                  </a:lnTo>
                  <a:cubicBezTo>
                    <a:pt x="54377" y="148565"/>
                    <a:pt x="53871" y="148565"/>
                    <a:pt x="52353" y="148337"/>
                  </a:cubicBezTo>
                  <a:cubicBezTo>
                    <a:pt x="49822" y="148110"/>
                    <a:pt x="49063" y="147882"/>
                    <a:pt x="49063" y="146060"/>
                  </a:cubicBezTo>
                  <a:cubicBezTo>
                    <a:pt x="49063" y="145377"/>
                    <a:pt x="49063" y="144921"/>
                    <a:pt x="50328" y="140822"/>
                  </a:cubicBezTo>
                  <a:lnTo>
                    <a:pt x="84996" y="15789"/>
                  </a:lnTo>
                  <a:close/>
                </a:path>
              </a:pathLst>
            </a:custGeom>
            <a:solidFill>
              <a:srgbClr val="000000"/>
            </a:solidFill>
            <a:ln w="25379" cap="flat">
              <a:noFill/>
              <a:prstDash val="solid"/>
              <a:miter/>
            </a:ln>
          </p:spPr>
          <p:txBody>
            <a:bodyPr rtlCol="0" anchor="ctr"/>
            <a:lstStyle/>
            <a:p>
              <a:endParaRPr lang="en-CN"/>
            </a:p>
          </p:txBody>
        </p:sp>
        <p:sp>
          <p:nvSpPr>
            <p:cNvPr id="21" name="Freeform 20">
              <a:extLst>
                <a:ext uri="{FF2B5EF4-FFF2-40B4-BE49-F238E27FC236}">
                  <a16:creationId xmlns:a16="http://schemas.microsoft.com/office/drawing/2014/main" id="{E0D7B294-2441-AE0D-53EA-F26F347A38BE}"/>
                </a:ext>
              </a:extLst>
            </p:cNvPr>
            <p:cNvSpPr/>
            <p:nvPr>
              <p:custDataLst>
                <p:tags r:id="rId11"/>
              </p:custDataLst>
            </p:nvPr>
          </p:nvSpPr>
          <p:spPr>
            <a:xfrm>
              <a:off x="8460805" y="4173370"/>
              <a:ext cx="161193" cy="108885"/>
            </a:xfrm>
            <a:custGeom>
              <a:avLst/>
              <a:gdLst>
                <a:gd name="connsiteX0" fmla="*/ 89332 w 161193"/>
                <a:gd name="connsiteY0" fmla="*/ 44874 h 108885"/>
                <a:gd name="connsiteX1" fmla="*/ 88269 w 161193"/>
                <a:gd name="connsiteY1" fmla="*/ 42961 h 108885"/>
                <a:gd name="connsiteX2" fmla="*/ 92520 w 161193"/>
                <a:gd name="connsiteY2" fmla="*/ 39932 h 108885"/>
                <a:gd name="connsiteX3" fmla="*/ 110411 w 161193"/>
                <a:gd name="connsiteY3" fmla="*/ 28613 h 108885"/>
                <a:gd name="connsiteX4" fmla="*/ 157352 w 161193"/>
                <a:gd name="connsiteY4" fmla="*/ 5815 h 108885"/>
                <a:gd name="connsiteX5" fmla="*/ 161426 w 161193"/>
                <a:gd name="connsiteY5" fmla="*/ 2308 h 108885"/>
                <a:gd name="connsiteX6" fmla="*/ 159123 w 161193"/>
                <a:gd name="connsiteY6" fmla="*/ 236 h 108885"/>
                <a:gd name="connsiteX7" fmla="*/ 146901 w 161193"/>
                <a:gd name="connsiteY7" fmla="*/ 714 h 108885"/>
                <a:gd name="connsiteX8" fmla="*/ 125468 w 161193"/>
                <a:gd name="connsiteY8" fmla="*/ 76 h 108885"/>
                <a:gd name="connsiteX9" fmla="*/ 121748 w 161193"/>
                <a:gd name="connsiteY9" fmla="*/ 3583 h 108885"/>
                <a:gd name="connsiteX10" fmla="*/ 124405 w 161193"/>
                <a:gd name="connsiteY10" fmla="*/ 5815 h 108885"/>
                <a:gd name="connsiteX11" fmla="*/ 128833 w 161193"/>
                <a:gd name="connsiteY11" fmla="*/ 8047 h 108885"/>
                <a:gd name="connsiteX12" fmla="*/ 121039 w 161193"/>
                <a:gd name="connsiteY12" fmla="*/ 15859 h 108885"/>
                <a:gd name="connsiteX13" fmla="*/ 47174 w 161193"/>
                <a:gd name="connsiteY13" fmla="*/ 62729 h 108885"/>
                <a:gd name="connsiteX14" fmla="*/ 61167 w 161193"/>
                <a:gd name="connsiteY14" fmla="*/ 12511 h 108885"/>
                <a:gd name="connsiteX15" fmla="*/ 76755 w 161193"/>
                <a:gd name="connsiteY15" fmla="*/ 5815 h 108885"/>
                <a:gd name="connsiteX16" fmla="*/ 82069 w 161193"/>
                <a:gd name="connsiteY16" fmla="*/ 2468 h 108885"/>
                <a:gd name="connsiteX17" fmla="*/ 79235 w 161193"/>
                <a:gd name="connsiteY17" fmla="*/ 76 h 108885"/>
                <a:gd name="connsiteX18" fmla="*/ 56030 w 161193"/>
                <a:gd name="connsiteY18" fmla="*/ 714 h 108885"/>
                <a:gd name="connsiteX19" fmla="*/ 43808 w 161193"/>
                <a:gd name="connsiteY19" fmla="*/ 554 h 108885"/>
                <a:gd name="connsiteX20" fmla="*/ 32648 w 161193"/>
                <a:gd name="connsiteY20" fmla="*/ 76 h 108885"/>
                <a:gd name="connsiteX21" fmla="*/ 28929 w 161193"/>
                <a:gd name="connsiteY21" fmla="*/ 3583 h 108885"/>
                <a:gd name="connsiteX22" fmla="*/ 34774 w 161193"/>
                <a:gd name="connsiteY22" fmla="*/ 5815 h 108885"/>
                <a:gd name="connsiteX23" fmla="*/ 41505 w 161193"/>
                <a:gd name="connsiteY23" fmla="*/ 6134 h 108885"/>
                <a:gd name="connsiteX24" fmla="*/ 45402 w 161193"/>
                <a:gd name="connsiteY24" fmla="*/ 8366 h 108885"/>
                <a:gd name="connsiteX25" fmla="*/ 44694 w 161193"/>
                <a:gd name="connsiteY25" fmla="*/ 11873 h 108885"/>
                <a:gd name="connsiteX26" fmla="*/ 21135 w 161193"/>
                <a:gd name="connsiteY26" fmla="*/ 96527 h 108885"/>
                <a:gd name="connsiteX27" fmla="*/ 5547 w 161193"/>
                <a:gd name="connsiteY27" fmla="*/ 103222 h 108885"/>
                <a:gd name="connsiteX28" fmla="*/ 233 w 161193"/>
                <a:gd name="connsiteY28" fmla="*/ 106730 h 108885"/>
                <a:gd name="connsiteX29" fmla="*/ 3067 w 161193"/>
                <a:gd name="connsiteY29" fmla="*/ 108962 h 108885"/>
                <a:gd name="connsiteX30" fmla="*/ 26094 w 161193"/>
                <a:gd name="connsiteY30" fmla="*/ 108324 h 108885"/>
                <a:gd name="connsiteX31" fmla="*/ 38317 w 161193"/>
                <a:gd name="connsiteY31" fmla="*/ 108483 h 108885"/>
                <a:gd name="connsiteX32" fmla="*/ 49653 w 161193"/>
                <a:gd name="connsiteY32" fmla="*/ 108962 h 108885"/>
                <a:gd name="connsiteX33" fmla="*/ 53373 w 161193"/>
                <a:gd name="connsiteY33" fmla="*/ 105454 h 108885"/>
                <a:gd name="connsiteX34" fmla="*/ 47705 w 161193"/>
                <a:gd name="connsiteY34" fmla="*/ 103222 h 108885"/>
                <a:gd name="connsiteX35" fmla="*/ 40974 w 161193"/>
                <a:gd name="connsiteY35" fmla="*/ 102904 h 108885"/>
                <a:gd name="connsiteX36" fmla="*/ 36900 w 161193"/>
                <a:gd name="connsiteY36" fmla="*/ 100512 h 108885"/>
                <a:gd name="connsiteX37" fmla="*/ 45225 w 161193"/>
                <a:gd name="connsiteY37" fmla="*/ 69903 h 108885"/>
                <a:gd name="connsiteX38" fmla="*/ 74630 w 161193"/>
                <a:gd name="connsiteY38" fmla="*/ 51251 h 108885"/>
                <a:gd name="connsiteX39" fmla="*/ 100314 w 161193"/>
                <a:gd name="connsiteY39" fmla="*/ 96048 h 108885"/>
                <a:gd name="connsiteX40" fmla="*/ 101554 w 161193"/>
                <a:gd name="connsiteY40" fmla="*/ 99077 h 108885"/>
                <a:gd name="connsiteX41" fmla="*/ 93406 w 161193"/>
                <a:gd name="connsiteY41" fmla="*/ 103222 h 108885"/>
                <a:gd name="connsiteX42" fmla="*/ 88800 w 161193"/>
                <a:gd name="connsiteY42" fmla="*/ 106730 h 108885"/>
                <a:gd name="connsiteX43" fmla="*/ 91812 w 161193"/>
                <a:gd name="connsiteY43" fmla="*/ 108962 h 108885"/>
                <a:gd name="connsiteX44" fmla="*/ 114485 w 161193"/>
                <a:gd name="connsiteY44" fmla="*/ 108324 h 108885"/>
                <a:gd name="connsiteX45" fmla="*/ 131844 w 161193"/>
                <a:gd name="connsiteY45" fmla="*/ 108962 h 108885"/>
                <a:gd name="connsiteX46" fmla="*/ 135387 w 161193"/>
                <a:gd name="connsiteY46" fmla="*/ 105614 h 108885"/>
                <a:gd name="connsiteX47" fmla="*/ 131313 w 161193"/>
                <a:gd name="connsiteY47" fmla="*/ 103222 h 108885"/>
                <a:gd name="connsiteX48" fmla="*/ 119622 w 161193"/>
                <a:gd name="connsiteY48" fmla="*/ 97961 h 108885"/>
                <a:gd name="connsiteX49" fmla="*/ 89332 w 161193"/>
                <a:gd name="connsiteY49" fmla="*/ 44874 h 108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61193" h="108885">
                  <a:moveTo>
                    <a:pt x="89332" y="44874"/>
                  </a:moveTo>
                  <a:cubicBezTo>
                    <a:pt x="88623" y="43598"/>
                    <a:pt x="88269" y="43120"/>
                    <a:pt x="88269" y="42961"/>
                  </a:cubicBezTo>
                  <a:cubicBezTo>
                    <a:pt x="88269" y="42642"/>
                    <a:pt x="88446" y="42482"/>
                    <a:pt x="92520" y="39932"/>
                  </a:cubicBezTo>
                  <a:lnTo>
                    <a:pt x="110411" y="28613"/>
                  </a:lnTo>
                  <a:cubicBezTo>
                    <a:pt x="133793" y="13787"/>
                    <a:pt x="144775" y="6772"/>
                    <a:pt x="157352" y="5815"/>
                  </a:cubicBezTo>
                  <a:cubicBezTo>
                    <a:pt x="159301" y="5656"/>
                    <a:pt x="161426" y="5497"/>
                    <a:pt x="161426" y="2308"/>
                  </a:cubicBezTo>
                  <a:cubicBezTo>
                    <a:pt x="161426" y="1033"/>
                    <a:pt x="160186" y="236"/>
                    <a:pt x="159123" y="236"/>
                  </a:cubicBezTo>
                  <a:cubicBezTo>
                    <a:pt x="155404" y="236"/>
                    <a:pt x="150798" y="714"/>
                    <a:pt x="146901" y="714"/>
                  </a:cubicBezTo>
                  <a:cubicBezTo>
                    <a:pt x="142118" y="714"/>
                    <a:pt x="130250" y="76"/>
                    <a:pt x="125468" y="76"/>
                  </a:cubicBezTo>
                  <a:cubicBezTo>
                    <a:pt x="124405" y="76"/>
                    <a:pt x="121748" y="76"/>
                    <a:pt x="121748" y="3583"/>
                  </a:cubicBezTo>
                  <a:cubicBezTo>
                    <a:pt x="121748" y="3743"/>
                    <a:pt x="121748" y="5656"/>
                    <a:pt x="124405" y="5815"/>
                  </a:cubicBezTo>
                  <a:cubicBezTo>
                    <a:pt x="126530" y="5975"/>
                    <a:pt x="128833" y="6294"/>
                    <a:pt x="128833" y="8047"/>
                  </a:cubicBezTo>
                  <a:cubicBezTo>
                    <a:pt x="128833" y="10917"/>
                    <a:pt x="123342" y="14424"/>
                    <a:pt x="121039" y="15859"/>
                  </a:cubicBezTo>
                  <a:lnTo>
                    <a:pt x="47174" y="62729"/>
                  </a:lnTo>
                  <a:lnTo>
                    <a:pt x="61167" y="12511"/>
                  </a:lnTo>
                  <a:cubicBezTo>
                    <a:pt x="62762" y="7091"/>
                    <a:pt x="62939" y="5815"/>
                    <a:pt x="76755" y="5815"/>
                  </a:cubicBezTo>
                  <a:cubicBezTo>
                    <a:pt x="79589" y="5815"/>
                    <a:pt x="82069" y="5815"/>
                    <a:pt x="82069" y="2468"/>
                  </a:cubicBezTo>
                  <a:cubicBezTo>
                    <a:pt x="82069" y="1033"/>
                    <a:pt x="81007" y="76"/>
                    <a:pt x="79235" y="76"/>
                  </a:cubicBezTo>
                  <a:cubicBezTo>
                    <a:pt x="74098" y="76"/>
                    <a:pt x="61167" y="714"/>
                    <a:pt x="56030" y="714"/>
                  </a:cubicBezTo>
                  <a:cubicBezTo>
                    <a:pt x="53019" y="714"/>
                    <a:pt x="46819" y="714"/>
                    <a:pt x="43808" y="554"/>
                  </a:cubicBezTo>
                  <a:cubicBezTo>
                    <a:pt x="40265" y="395"/>
                    <a:pt x="36014" y="76"/>
                    <a:pt x="32648" y="76"/>
                  </a:cubicBezTo>
                  <a:cubicBezTo>
                    <a:pt x="31586" y="76"/>
                    <a:pt x="28929" y="76"/>
                    <a:pt x="28929" y="3583"/>
                  </a:cubicBezTo>
                  <a:cubicBezTo>
                    <a:pt x="28929" y="5815"/>
                    <a:pt x="30877" y="5815"/>
                    <a:pt x="34774" y="5815"/>
                  </a:cubicBezTo>
                  <a:cubicBezTo>
                    <a:pt x="37608" y="5815"/>
                    <a:pt x="38317" y="5815"/>
                    <a:pt x="41505" y="6134"/>
                  </a:cubicBezTo>
                  <a:cubicBezTo>
                    <a:pt x="45048" y="6453"/>
                    <a:pt x="45402" y="6772"/>
                    <a:pt x="45402" y="8366"/>
                  </a:cubicBezTo>
                  <a:cubicBezTo>
                    <a:pt x="45402" y="8685"/>
                    <a:pt x="45402" y="9482"/>
                    <a:pt x="44694" y="11873"/>
                  </a:cubicBezTo>
                  <a:lnTo>
                    <a:pt x="21135" y="96527"/>
                  </a:lnTo>
                  <a:cubicBezTo>
                    <a:pt x="19718" y="101947"/>
                    <a:pt x="19363" y="103222"/>
                    <a:pt x="5547" y="103222"/>
                  </a:cubicBezTo>
                  <a:cubicBezTo>
                    <a:pt x="2358" y="103222"/>
                    <a:pt x="233" y="103222"/>
                    <a:pt x="233" y="106730"/>
                  </a:cubicBezTo>
                  <a:cubicBezTo>
                    <a:pt x="233" y="106889"/>
                    <a:pt x="233" y="108962"/>
                    <a:pt x="3067" y="108962"/>
                  </a:cubicBezTo>
                  <a:cubicBezTo>
                    <a:pt x="8204" y="108962"/>
                    <a:pt x="20957" y="108324"/>
                    <a:pt x="26094" y="108324"/>
                  </a:cubicBezTo>
                  <a:cubicBezTo>
                    <a:pt x="29106" y="108324"/>
                    <a:pt x="35305" y="108324"/>
                    <a:pt x="38317" y="108483"/>
                  </a:cubicBezTo>
                  <a:cubicBezTo>
                    <a:pt x="41860" y="108643"/>
                    <a:pt x="46288" y="108962"/>
                    <a:pt x="49653" y="108962"/>
                  </a:cubicBezTo>
                  <a:cubicBezTo>
                    <a:pt x="50716" y="108962"/>
                    <a:pt x="53373" y="108962"/>
                    <a:pt x="53373" y="105454"/>
                  </a:cubicBezTo>
                  <a:cubicBezTo>
                    <a:pt x="53373" y="103222"/>
                    <a:pt x="51248" y="103222"/>
                    <a:pt x="47705" y="103222"/>
                  </a:cubicBezTo>
                  <a:cubicBezTo>
                    <a:pt x="47528" y="103222"/>
                    <a:pt x="44162" y="103222"/>
                    <a:pt x="40974" y="102904"/>
                  </a:cubicBezTo>
                  <a:cubicBezTo>
                    <a:pt x="36900" y="102585"/>
                    <a:pt x="36900" y="102106"/>
                    <a:pt x="36900" y="100512"/>
                  </a:cubicBezTo>
                  <a:cubicBezTo>
                    <a:pt x="36900" y="99237"/>
                    <a:pt x="38671" y="93338"/>
                    <a:pt x="45225" y="69903"/>
                  </a:cubicBezTo>
                  <a:lnTo>
                    <a:pt x="74630" y="51251"/>
                  </a:lnTo>
                  <a:lnTo>
                    <a:pt x="100314" y="96048"/>
                  </a:lnTo>
                  <a:cubicBezTo>
                    <a:pt x="101554" y="98121"/>
                    <a:pt x="101554" y="98280"/>
                    <a:pt x="101554" y="99077"/>
                  </a:cubicBezTo>
                  <a:cubicBezTo>
                    <a:pt x="101554" y="102744"/>
                    <a:pt x="96594" y="103222"/>
                    <a:pt x="93406" y="103222"/>
                  </a:cubicBezTo>
                  <a:cubicBezTo>
                    <a:pt x="91280" y="103222"/>
                    <a:pt x="88800" y="103222"/>
                    <a:pt x="88800" y="106730"/>
                  </a:cubicBezTo>
                  <a:cubicBezTo>
                    <a:pt x="88800" y="106889"/>
                    <a:pt x="88978" y="108962"/>
                    <a:pt x="91812" y="108962"/>
                  </a:cubicBezTo>
                  <a:cubicBezTo>
                    <a:pt x="96772" y="108962"/>
                    <a:pt x="109525" y="108324"/>
                    <a:pt x="114485" y="108324"/>
                  </a:cubicBezTo>
                  <a:cubicBezTo>
                    <a:pt x="119799" y="108324"/>
                    <a:pt x="126885" y="108962"/>
                    <a:pt x="131844" y="108962"/>
                  </a:cubicBezTo>
                  <a:cubicBezTo>
                    <a:pt x="134147" y="108962"/>
                    <a:pt x="135387" y="107846"/>
                    <a:pt x="135387" y="105614"/>
                  </a:cubicBezTo>
                  <a:cubicBezTo>
                    <a:pt x="135387" y="103222"/>
                    <a:pt x="133084" y="103222"/>
                    <a:pt x="131313" y="103222"/>
                  </a:cubicBezTo>
                  <a:cubicBezTo>
                    <a:pt x="128125" y="103222"/>
                    <a:pt x="122633" y="103063"/>
                    <a:pt x="119622" y="97961"/>
                  </a:cubicBezTo>
                  <a:lnTo>
                    <a:pt x="89332" y="44874"/>
                  </a:lnTo>
                  <a:close/>
                </a:path>
              </a:pathLst>
            </a:custGeom>
            <a:solidFill>
              <a:srgbClr val="000000"/>
            </a:solidFill>
            <a:ln w="25379" cap="flat">
              <a:noFill/>
              <a:prstDash val="solid"/>
              <a:miter/>
            </a:ln>
          </p:spPr>
          <p:txBody>
            <a:bodyPr rtlCol="0" anchor="ctr"/>
            <a:lstStyle/>
            <a:p>
              <a:endParaRPr lang="en-CN"/>
            </a:p>
          </p:txBody>
        </p:sp>
        <p:sp>
          <p:nvSpPr>
            <p:cNvPr id="22" name="Freeform 21">
              <a:extLst>
                <a:ext uri="{FF2B5EF4-FFF2-40B4-BE49-F238E27FC236}">
                  <a16:creationId xmlns:a16="http://schemas.microsoft.com/office/drawing/2014/main" id="{E882A69E-DF6E-6662-61EC-4A99BAEC6493}"/>
                </a:ext>
              </a:extLst>
            </p:cNvPr>
            <p:cNvSpPr/>
            <p:nvPr>
              <p:custDataLst>
                <p:tags r:id="rId12"/>
              </p:custDataLst>
            </p:nvPr>
          </p:nvSpPr>
          <p:spPr>
            <a:xfrm>
              <a:off x="8643249" y="4173370"/>
              <a:ext cx="115492" cy="108885"/>
            </a:xfrm>
            <a:custGeom>
              <a:avLst/>
              <a:gdLst>
                <a:gd name="connsiteX0" fmla="*/ 60997 w 115492"/>
                <a:gd name="connsiteY0" fmla="*/ 13149 h 108885"/>
                <a:gd name="connsiteX1" fmla="*/ 79419 w 115492"/>
                <a:gd name="connsiteY1" fmla="*/ 5815 h 108885"/>
                <a:gd name="connsiteX2" fmla="*/ 86682 w 115492"/>
                <a:gd name="connsiteY2" fmla="*/ 2308 h 108885"/>
                <a:gd name="connsiteX3" fmla="*/ 83671 w 115492"/>
                <a:gd name="connsiteY3" fmla="*/ 76 h 108885"/>
                <a:gd name="connsiteX4" fmla="*/ 70563 w 115492"/>
                <a:gd name="connsiteY4" fmla="*/ 554 h 108885"/>
                <a:gd name="connsiteX5" fmla="*/ 56392 w 115492"/>
                <a:gd name="connsiteY5" fmla="*/ 714 h 108885"/>
                <a:gd name="connsiteX6" fmla="*/ 44169 w 115492"/>
                <a:gd name="connsiteY6" fmla="*/ 554 h 108885"/>
                <a:gd name="connsiteX7" fmla="*/ 32656 w 115492"/>
                <a:gd name="connsiteY7" fmla="*/ 76 h 108885"/>
                <a:gd name="connsiteX8" fmla="*/ 28936 w 115492"/>
                <a:gd name="connsiteY8" fmla="*/ 3583 h 108885"/>
                <a:gd name="connsiteX9" fmla="*/ 34604 w 115492"/>
                <a:gd name="connsiteY9" fmla="*/ 5815 h 108885"/>
                <a:gd name="connsiteX10" fmla="*/ 41335 w 115492"/>
                <a:gd name="connsiteY10" fmla="*/ 6134 h 108885"/>
                <a:gd name="connsiteX11" fmla="*/ 45409 w 115492"/>
                <a:gd name="connsiteY11" fmla="*/ 8366 h 108885"/>
                <a:gd name="connsiteX12" fmla="*/ 44701 w 115492"/>
                <a:gd name="connsiteY12" fmla="*/ 11873 h 108885"/>
                <a:gd name="connsiteX13" fmla="*/ 21142 w 115492"/>
                <a:gd name="connsiteY13" fmla="*/ 96527 h 108885"/>
                <a:gd name="connsiteX14" fmla="*/ 5554 w 115492"/>
                <a:gd name="connsiteY14" fmla="*/ 103222 h 108885"/>
                <a:gd name="connsiteX15" fmla="*/ 240 w 115492"/>
                <a:gd name="connsiteY15" fmla="*/ 106570 h 108885"/>
                <a:gd name="connsiteX16" fmla="*/ 5554 w 115492"/>
                <a:gd name="connsiteY16" fmla="*/ 108962 h 108885"/>
                <a:gd name="connsiteX17" fmla="*/ 94653 w 115492"/>
                <a:gd name="connsiteY17" fmla="*/ 108962 h 108885"/>
                <a:gd name="connsiteX18" fmla="*/ 100676 w 115492"/>
                <a:gd name="connsiteY18" fmla="*/ 105773 h 108885"/>
                <a:gd name="connsiteX19" fmla="*/ 115732 w 115492"/>
                <a:gd name="connsiteY19" fmla="*/ 69265 h 108885"/>
                <a:gd name="connsiteX20" fmla="*/ 112721 w 115492"/>
                <a:gd name="connsiteY20" fmla="*/ 67034 h 108885"/>
                <a:gd name="connsiteX21" fmla="*/ 109178 w 115492"/>
                <a:gd name="connsiteY21" fmla="*/ 70381 h 108885"/>
                <a:gd name="connsiteX22" fmla="*/ 62237 w 115492"/>
                <a:gd name="connsiteY22" fmla="*/ 103222 h 108885"/>
                <a:gd name="connsiteX23" fmla="*/ 42221 w 115492"/>
                <a:gd name="connsiteY23" fmla="*/ 103222 h 108885"/>
                <a:gd name="connsiteX24" fmla="*/ 36553 w 115492"/>
                <a:gd name="connsiteY24" fmla="*/ 101628 h 108885"/>
                <a:gd name="connsiteX25" fmla="*/ 37261 w 115492"/>
                <a:gd name="connsiteY25" fmla="*/ 98280 h 108885"/>
                <a:gd name="connsiteX26" fmla="*/ 60997 w 115492"/>
                <a:gd name="connsiteY26" fmla="*/ 13149 h 108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5492" h="108885">
                  <a:moveTo>
                    <a:pt x="60997" y="13149"/>
                  </a:moveTo>
                  <a:cubicBezTo>
                    <a:pt x="62592" y="7410"/>
                    <a:pt x="63123" y="5815"/>
                    <a:pt x="79419" y="5815"/>
                  </a:cubicBezTo>
                  <a:cubicBezTo>
                    <a:pt x="84911" y="5815"/>
                    <a:pt x="86682" y="5815"/>
                    <a:pt x="86682" y="2308"/>
                  </a:cubicBezTo>
                  <a:cubicBezTo>
                    <a:pt x="86682" y="2149"/>
                    <a:pt x="86505" y="76"/>
                    <a:pt x="83671" y="76"/>
                  </a:cubicBezTo>
                  <a:cubicBezTo>
                    <a:pt x="79597" y="76"/>
                    <a:pt x="74814" y="395"/>
                    <a:pt x="70563" y="554"/>
                  </a:cubicBezTo>
                  <a:cubicBezTo>
                    <a:pt x="66134" y="714"/>
                    <a:pt x="60820" y="714"/>
                    <a:pt x="56392" y="714"/>
                  </a:cubicBezTo>
                  <a:cubicBezTo>
                    <a:pt x="52672" y="714"/>
                    <a:pt x="47889" y="554"/>
                    <a:pt x="44169" y="554"/>
                  </a:cubicBezTo>
                  <a:cubicBezTo>
                    <a:pt x="40450" y="554"/>
                    <a:pt x="36198" y="76"/>
                    <a:pt x="32656" y="76"/>
                  </a:cubicBezTo>
                  <a:cubicBezTo>
                    <a:pt x="31593" y="76"/>
                    <a:pt x="28936" y="76"/>
                    <a:pt x="28936" y="3583"/>
                  </a:cubicBezTo>
                  <a:cubicBezTo>
                    <a:pt x="28936" y="5815"/>
                    <a:pt x="31061" y="5815"/>
                    <a:pt x="34604" y="5815"/>
                  </a:cubicBezTo>
                  <a:cubicBezTo>
                    <a:pt x="34781" y="5815"/>
                    <a:pt x="38147" y="5815"/>
                    <a:pt x="41335" y="6134"/>
                  </a:cubicBezTo>
                  <a:cubicBezTo>
                    <a:pt x="45055" y="6453"/>
                    <a:pt x="45409" y="6772"/>
                    <a:pt x="45409" y="8366"/>
                  </a:cubicBezTo>
                  <a:cubicBezTo>
                    <a:pt x="45409" y="8685"/>
                    <a:pt x="45409" y="9482"/>
                    <a:pt x="44701" y="11873"/>
                  </a:cubicBezTo>
                  <a:lnTo>
                    <a:pt x="21142" y="96527"/>
                  </a:lnTo>
                  <a:cubicBezTo>
                    <a:pt x="19548" y="101947"/>
                    <a:pt x="19193" y="103222"/>
                    <a:pt x="5554" y="103222"/>
                  </a:cubicBezTo>
                  <a:cubicBezTo>
                    <a:pt x="2543" y="103222"/>
                    <a:pt x="240" y="103222"/>
                    <a:pt x="240" y="106570"/>
                  </a:cubicBezTo>
                  <a:cubicBezTo>
                    <a:pt x="240" y="108962"/>
                    <a:pt x="2365" y="108962"/>
                    <a:pt x="5554" y="108962"/>
                  </a:cubicBezTo>
                  <a:lnTo>
                    <a:pt x="94653" y="108962"/>
                  </a:lnTo>
                  <a:cubicBezTo>
                    <a:pt x="99082" y="108962"/>
                    <a:pt x="99259" y="108802"/>
                    <a:pt x="100676" y="105773"/>
                  </a:cubicBezTo>
                  <a:cubicBezTo>
                    <a:pt x="102447" y="101469"/>
                    <a:pt x="115732" y="70541"/>
                    <a:pt x="115732" y="69265"/>
                  </a:cubicBezTo>
                  <a:cubicBezTo>
                    <a:pt x="115732" y="68787"/>
                    <a:pt x="115378" y="67034"/>
                    <a:pt x="112721" y="67034"/>
                  </a:cubicBezTo>
                  <a:cubicBezTo>
                    <a:pt x="110595" y="67034"/>
                    <a:pt x="110241" y="67831"/>
                    <a:pt x="109178" y="70381"/>
                  </a:cubicBezTo>
                  <a:cubicBezTo>
                    <a:pt x="102447" y="85526"/>
                    <a:pt x="94653" y="103222"/>
                    <a:pt x="62237" y="103222"/>
                  </a:cubicBezTo>
                  <a:lnTo>
                    <a:pt x="42221" y="103222"/>
                  </a:lnTo>
                  <a:cubicBezTo>
                    <a:pt x="36730" y="103222"/>
                    <a:pt x="36553" y="103063"/>
                    <a:pt x="36553" y="101628"/>
                  </a:cubicBezTo>
                  <a:cubicBezTo>
                    <a:pt x="36553" y="101469"/>
                    <a:pt x="36553" y="100672"/>
                    <a:pt x="37261" y="98280"/>
                  </a:cubicBezTo>
                  <a:lnTo>
                    <a:pt x="60997" y="13149"/>
                  </a:lnTo>
                  <a:close/>
                </a:path>
              </a:pathLst>
            </a:custGeom>
            <a:solidFill>
              <a:srgbClr val="000000"/>
            </a:solidFill>
            <a:ln w="25379" cap="flat">
              <a:noFill/>
              <a:prstDash val="solid"/>
              <a:miter/>
            </a:ln>
          </p:spPr>
          <p:txBody>
            <a:bodyPr rtlCol="0" anchor="ctr"/>
            <a:lstStyle/>
            <a:p>
              <a:endParaRPr lang="en-CN"/>
            </a:p>
          </p:txBody>
        </p:sp>
        <p:sp>
          <p:nvSpPr>
            <p:cNvPr id="23" name="Freeform 22">
              <a:extLst>
                <a:ext uri="{FF2B5EF4-FFF2-40B4-BE49-F238E27FC236}">
                  <a16:creationId xmlns:a16="http://schemas.microsoft.com/office/drawing/2014/main" id="{A48A0F30-D249-8CEC-B632-846F87B3A02E}"/>
                </a:ext>
              </a:extLst>
            </p:cNvPr>
            <p:cNvSpPr/>
            <p:nvPr>
              <p:custDataLst>
                <p:tags r:id="rId13"/>
              </p:custDataLst>
            </p:nvPr>
          </p:nvSpPr>
          <p:spPr>
            <a:xfrm>
              <a:off x="8812367" y="4077285"/>
              <a:ext cx="34667" cy="227745"/>
            </a:xfrm>
            <a:custGeom>
              <a:avLst/>
              <a:gdLst>
                <a:gd name="connsiteX0" fmla="*/ 34914 w 34667"/>
                <a:gd name="connsiteY0" fmla="*/ 227821 h 227745"/>
                <a:gd name="connsiteX1" fmla="*/ 34914 w 34667"/>
                <a:gd name="connsiteY1" fmla="*/ 218711 h 227745"/>
                <a:gd name="connsiteX2" fmla="*/ 10368 w 34667"/>
                <a:gd name="connsiteY2" fmla="*/ 218711 h 227745"/>
                <a:gd name="connsiteX3" fmla="*/ 10368 w 34667"/>
                <a:gd name="connsiteY3" fmla="*/ 9185 h 227745"/>
                <a:gd name="connsiteX4" fmla="*/ 34914 w 34667"/>
                <a:gd name="connsiteY4" fmla="*/ 9185 h 227745"/>
                <a:gd name="connsiteX5" fmla="*/ 34914 w 34667"/>
                <a:gd name="connsiteY5" fmla="*/ 75 h 227745"/>
                <a:gd name="connsiteX6" fmla="*/ 246 w 34667"/>
                <a:gd name="connsiteY6" fmla="*/ 75 h 227745"/>
                <a:gd name="connsiteX7" fmla="*/ 246 w 34667"/>
                <a:gd name="connsiteY7" fmla="*/ 227821 h 227745"/>
                <a:gd name="connsiteX8" fmla="*/ 34914 w 34667"/>
                <a:gd name="connsiteY8" fmla="*/ 227821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67" h="227745">
                  <a:moveTo>
                    <a:pt x="34914" y="227821"/>
                  </a:moveTo>
                  <a:lnTo>
                    <a:pt x="34914" y="218711"/>
                  </a:lnTo>
                  <a:lnTo>
                    <a:pt x="10368" y="218711"/>
                  </a:lnTo>
                  <a:lnTo>
                    <a:pt x="10368" y="9185"/>
                  </a:lnTo>
                  <a:lnTo>
                    <a:pt x="34914" y="9185"/>
                  </a:lnTo>
                  <a:lnTo>
                    <a:pt x="34914" y="75"/>
                  </a:lnTo>
                  <a:lnTo>
                    <a:pt x="246" y="75"/>
                  </a:lnTo>
                  <a:lnTo>
                    <a:pt x="246" y="227821"/>
                  </a:lnTo>
                  <a:lnTo>
                    <a:pt x="34914" y="227821"/>
                  </a:lnTo>
                  <a:close/>
                </a:path>
              </a:pathLst>
            </a:custGeom>
            <a:solidFill>
              <a:srgbClr val="000000"/>
            </a:solidFill>
            <a:ln w="25379" cap="flat">
              <a:noFill/>
              <a:prstDash val="solid"/>
              <a:miter/>
            </a:ln>
          </p:spPr>
          <p:txBody>
            <a:bodyPr rtlCol="0" anchor="ctr"/>
            <a:lstStyle/>
            <a:p>
              <a:endParaRPr lang="en-CN"/>
            </a:p>
          </p:txBody>
        </p:sp>
        <p:sp>
          <p:nvSpPr>
            <p:cNvPr id="24" name="Freeform 23">
              <a:extLst>
                <a:ext uri="{FF2B5EF4-FFF2-40B4-BE49-F238E27FC236}">
                  <a16:creationId xmlns:a16="http://schemas.microsoft.com/office/drawing/2014/main" id="{0A535C45-8F6F-3FB3-8336-1CB05679C077}"/>
                </a:ext>
              </a:extLst>
            </p:cNvPr>
            <p:cNvSpPr/>
            <p:nvPr>
              <p:custDataLst>
                <p:tags r:id="rId14"/>
              </p:custDataLst>
            </p:nvPr>
          </p:nvSpPr>
          <p:spPr>
            <a:xfrm>
              <a:off x="8844701" y="4147430"/>
              <a:ext cx="132092" cy="144846"/>
            </a:xfrm>
            <a:custGeom>
              <a:avLst/>
              <a:gdLst>
                <a:gd name="connsiteX0" fmla="*/ 19733 w 132092"/>
                <a:gd name="connsiteY0" fmla="*/ 128523 h 144846"/>
                <a:gd name="connsiteX1" fmla="*/ 6069 w 132092"/>
                <a:gd name="connsiteY1" fmla="*/ 137861 h 144846"/>
                <a:gd name="connsiteX2" fmla="*/ 249 w 132092"/>
                <a:gd name="connsiteY2" fmla="*/ 142188 h 144846"/>
                <a:gd name="connsiteX3" fmla="*/ 3538 w 132092"/>
                <a:gd name="connsiteY3" fmla="*/ 144921 h 144846"/>
                <a:gd name="connsiteX4" fmla="*/ 24794 w 132092"/>
                <a:gd name="connsiteY4" fmla="*/ 144238 h 144846"/>
                <a:gd name="connsiteX5" fmla="*/ 49847 w 132092"/>
                <a:gd name="connsiteY5" fmla="*/ 144921 h 144846"/>
                <a:gd name="connsiteX6" fmla="*/ 54401 w 132092"/>
                <a:gd name="connsiteY6" fmla="*/ 140366 h 144846"/>
                <a:gd name="connsiteX7" fmla="*/ 48328 w 132092"/>
                <a:gd name="connsiteY7" fmla="*/ 137861 h 144846"/>
                <a:gd name="connsiteX8" fmla="*/ 35676 w 132092"/>
                <a:gd name="connsiteY8" fmla="*/ 134217 h 144846"/>
                <a:gd name="connsiteX9" fmla="*/ 48075 w 132092"/>
                <a:gd name="connsiteY9" fmla="*/ 88668 h 144846"/>
                <a:gd name="connsiteX10" fmla="*/ 71356 w 132092"/>
                <a:gd name="connsiteY10" fmla="*/ 103244 h 144846"/>
                <a:gd name="connsiteX11" fmla="*/ 132341 w 132092"/>
                <a:gd name="connsiteY11" fmla="*/ 36514 h 144846"/>
                <a:gd name="connsiteX12" fmla="*/ 98685 w 132092"/>
                <a:gd name="connsiteY12" fmla="*/ 75 h 144846"/>
                <a:gd name="connsiteX13" fmla="*/ 65536 w 132092"/>
                <a:gd name="connsiteY13" fmla="*/ 17156 h 144846"/>
                <a:gd name="connsiteX14" fmla="*/ 42761 w 132092"/>
                <a:gd name="connsiteY14" fmla="*/ 75 h 144846"/>
                <a:gd name="connsiteX15" fmla="*/ 24035 w 132092"/>
                <a:gd name="connsiteY15" fmla="*/ 13056 h 144846"/>
                <a:gd name="connsiteX16" fmla="*/ 16191 w 132092"/>
                <a:gd name="connsiteY16" fmla="*/ 35148 h 144846"/>
                <a:gd name="connsiteX17" fmla="*/ 19227 w 132092"/>
                <a:gd name="connsiteY17" fmla="*/ 37425 h 144846"/>
                <a:gd name="connsiteX18" fmla="*/ 23529 w 132092"/>
                <a:gd name="connsiteY18" fmla="*/ 32187 h 144846"/>
                <a:gd name="connsiteX19" fmla="*/ 42002 w 132092"/>
                <a:gd name="connsiteY19" fmla="*/ 5085 h 144846"/>
                <a:gd name="connsiteX20" fmla="*/ 49847 w 132092"/>
                <a:gd name="connsiteY20" fmla="*/ 15561 h 144846"/>
                <a:gd name="connsiteX21" fmla="*/ 48075 w 132092"/>
                <a:gd name="connsiteY21" fmla="*/ 27176 h 144846"/>
                <a:gd name="connsiteX22" fmla="*/ 19733 w 132092"/>
                <a:gd name="connsiteY22" fmla="*/ 128523 h 144846"/>
                <a:gd name="connsiteX23" fmla="*/ 64270 w 132092"/>
                <a:gd name="connsiteY23" fmla="*/ 29682 h 144846"/>
                <a:gd name="connsiteX24" fmla="*/ 77429 w 132092"/>
                <a:gd name="connsiteY24" fmla="*/ 13739 h 144846"/>
                <a:gd name="connsiteX25" fmla="*/ 97926 w 132092"/>
                <a:gd name="connsiteY25" fmla="*/ 5085 h 144846"/>
                <a:gd name="connsiteX26" fmla="*/ 114122 w 132092"/>
                <a:gd name="connsiteY26" fmla="*/ 26493 h 144846"/>
                <a:gd name="connsiteX27" fmla="*/ 101216 w 132092"/>
                <a:gd name="connsiteY27" fmla="*/ 74775 h 144846"/>
                <a:gd name="connsiteX28" fmla="*/ 71103 w 132092"/>
                <a:gd name="connsiteY28" fmla="*/ 98233 h 144846"/>
                <a:gd name="connsiteX29" fmla="*/ 51112 w 132092"/>
                <a:gd name="connsiteY29" fmla="*/ 77964 h 144846"/>
                <a:gd name="connsiteX30" fmla="*/ 51871 w 132092"/>
                <a:gd name="connsiteY30" fmla="*/ 74320 h 144846"/>
                <a:gd name="connsiteX31" fmla="*/ 64270 w 132092"/>
                <a:gd name="connsiteY31" fmla="*/ 29682 h 144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32092" h="144846">
                  <a:moveTo>
                    <a:pt x="19733" y="128523"/>
                  </a:moveTo>
                  <a:cubicBezTo>
                    <a:pt x="17709" y="136267"/>
                    <a:pt x="17203" y="137861"/>
                    <a:pt x="6069" y="137861"/>
                  </a:cubicBezTo>
                  <a:cubicBezTo>
                    <a:pt x="3032" y="137861"/>
                    <a:pt x="249" y="137861"/>
                    <a:pt x="249" y="142188"/>
                  </a:cubicBezTo>
                  <a:cubicBezTo>
                    <a:pt x="249" y="144010"/>
                    <a:pt x="1514" y="144921"/>
                    <a:pt x="3538" y="144921"/>
                  </a:cubicBezTo>
                  <a:cubicBezTo>
                    <a:pt x="10371" y="144921"/>
                    <a:pt x="17709" y="144238"/>
                    <a:pt x="24794" y="144238"/>
                  </a:cubicBezTo>
                  <a:cubicBezTo>
                    <a:pt x="33145" y="144238"/>
                    <a:pt x="41749" y="144921"/>
                    <a:pt x="49847" y="144921"/>
                  </a:cubicBezTo>
                  <a:cubicBezTo>
                    <a:pt x="51112" y="144921"/>
                    <a:pt x="54401" y="144921"/>
                    <a:pt x="54401" y="140366"/>
                  </a:cubicBezTo>
                  <a:cubicBezTo>
                    <a:pt x="54401" y="137861"/>
                    <a:pt x="51871" y="137861"/>
                    <a:pt x="48328" y="137861"/>
                  </a:cubicBezTo>
                  <a:cubicBezTo>
                    <a:pt x="35676" y="137861"/>
                    <a:pt x="35676" y="136267"/>
                    <a:pt x="35676" y="134217"/>
                  </a:cubicBezTo>
                  <a:cubicBezTo>
                    <a:pt x="35676" y="131484"/>
                    <a:pt x="46304" y="94362"/>
                    <a:pt x="48075" y="88668"/>
                  </a:cubicBezTo>
                  <a:cubicBezTo>
                    <a:pt x="51365" y="95273"/>
                    <a:pt x="58450" y="103244"/>
                    <a:pt x="71356" y="103244"/>
                  </a:cubicBezTo>
                  <a:cubicBezTo>
                    <a:pt x="100710" y="103244"/>
                    <a:pt x="132341" y="69993"/>
                    <a:pt x="132341" y="36514"/>
                  </a:cubicBezTo>
                  <a:cubicBezTo>
                    <a:pt x="132341" y="15106"/>
                    <a:pt x="117917" y="75"/>
                    <a:pt x="98685" y="75"/>
                  </a:cubicBezTo>
                  <a:cubicBezTo>
                    <a:pt x="86033" y="75"/>
                    <a:pt x="73886" y="8274"/>
                    <a:pt x="65536" y="17156"/>
                  </a:cubicBezTo>
                  <a:cubicBezTo>
                    <a:pt x="63005" y="4857"/>
                    <a:pt x="52124" y="75"/>
                    <a:pt x="42761" y="75"/>
                  </a:cubicBezTo>
                  <a:cubicBezTo>
                    <a:pt x="31121" y="75"/>
                    <a:pt x="26313" y="8957"/>
                    <a:pt x="24035" y="13056"/>
                  </a:cubicBezTo>
                  <a:cubicBezTo>
                    <a:pt x="19480" y="20800"/>
                    <a:pt x="16191" y="34464"/>
                    <a:pt x="16191" y="35148"/>
                  </a:cubicBezTo>
                  <a:cubicBezTo>
                    <a:pt x="16191" y="37425"/>
                    <a:pt x="18721" y="37425"/>
                    <a:pt x="19227" y="37425"/>
                  </a:cubicBezTo>
                  <a:cubicBezTo>
                    <a:pt x="21758" y="37425"/>
                    <a:pt x="22011" y="37197"/>
                    <a:pt x="23529" y="32187"/>
                  </a:cubicBezTo>
                  <a:cubicBezTo>
                    <a:pt x="27831" y="16017"/>
                    <a:pt x="32892" y="5085"/>
                    <a:pt x="42002" y="5085"/>
                  </a:cubicBezTo>
                  <a:cubicBezTo>
                    <a:pt x="46304" y="5085"/>
                    <a:pt x="49847" y="6907"/>
                    <a:pt x="49847" y="15561"/>
                  </a:cubicBezTo>
                  <a:cubicBezTo>
                    <a:pt x="49847" y="20800"/>
                    <a:pt x="49087" y="23305"/>
                    <a:pt x="48075" y="27176"/>
                  </a:cubicBezTo>
                  <a:lnTo>
                    <a:pt x="19733" y="128523"/>
                  </a:lnTo>
                  <a:close/>
                  <a:moveTo>
                    <a:pt x="64270" y="29682"/>
                  </a:moveTo>
                  <a:cubicBezTo>
                    <a:pt x="66042" y="23533"/>
                    <a:pt x="72874" y="17156"/>
                    <a:pt x="77429" y="13739"/>
                  </a:cubicBezTo>
                  <a:cubicBezTo>
                    <a:pt x="86286" y="6679"/>
                    <a:pt x="93624" y="5085"/>
                    <a:pt x="97926" y="5085"/>
                  </a:cubicBezTo>
                  <a:cubicBezTo>
                    <a:pt x="108048" y="5085"/>
                    <a:pt x="114122" y="13056"/>
                    <a:pt x="114122" y="26493"/>
                  </a:cubicBezTo>
                  <a:cubicBezTo>
                    <a:pt x="114122" y="39930"/>
                    <a:pt x="105771" y="66121"/>
                    <a:pt x="101216" y="74775"/>
                  </a:cubicBezTo>
                  <a:cubicBezTo>
                    <a:pt x="92612" y="90718"/>
                    <a:pt x="80466" y="98233"/>
                    <a:pt x="71103" y="98233"/>
                  </a:cubicBezTo>
                  <a:cubicBezTo>
                    <a:pt x="54401" y="98233"/>
                    <a:pt x="51112" y="79330"/>
                    <a:pt x="51112" y="77964"/>
                  </a:cubicBezTo>
                  <a:cubicBezTo>
                    <a:pt x="51112" y="77508"/>
                    <a:pt x="51112" y="77053"/>
                    <a:pt x="51871" y="74320"/>
                  </a:cubicBezTo>
                  <a:lnTo>
                    <a:pt x="64270" y="29682"/>
                  </a:lnTo>
                  <a:close/>
                </a:path>
              </a:pathLst>
            </a:custGeom>
            <a:solidFill>
              <a:srgbClr val="000000"/>
            </a:solidFill>
            <a:ln w="25379" cap="flat">
              <a:noFill/>
              <a:prstDash val="solid"/>
              <a:miter/>
            </a:ln>
          </p:spPr>
          <p:txBody>
            <a:bodyPr rtlCol="0" anchor="ctr"/>
            <a:lstStyle/>
            <a:p>
              <a:endParaRPr lang="en-CN"/>
            </a:p>
          </p:txBody>
        </p:sp>
        <p:sp>
          <p:nvSpPr>
            <p:cNvPr id="25" name="Freeform 24">
              <a:extLst>
                <a:ext uri="{FF2B5EF4-FFF2-40B4-BE49-F238E27FC236}">
                  <a16:creationId xmlns:a16="http://schemas.microsoft.com/office/drawing/2014/main" id="{BFD6F18C-9F65-BEE5-4028-D0BF7F3CBF2A}"/>
                </a:ext>
              </a:extLst>
            </p:cNvPr>
            <p:cNvSpPr/>
            <p:nvPr>
              <p:custDataLst>
                <p:tags r:id="rId15"/>
              </p:custDataLst>
            </p:nvPr>
          </p:nvSpPr>
          <p:spPr>
            <a:xfrm>
              <a:off x="9005168" y="4077285"/>
              <a:ext cx="58707" cy="227745"/>
            </a:xfrm>
            <a:custGeom>
              <a:avLst/>
              <a:gdLst>
                <a:gd name="connsiteX0" fmla="*/ 58961 w 58707"/>
                <a:gd name="connsiteY0" fmla="*/ 225543 h 227745"/>
                <a:gd name="connsiteX1" fmla="*/ 54660 w 58707"/>
                <a:gd name="connsiteY1" fmla="*/ 220533 h 227745"/>
                <a:gd name="connsiteX2" fmla="*/ 14931 w 58707"/>
                <a:gd name="connsiteY2" fmla="*/ 113948 h 227745"/>
                <a:gd name="connsiteX3" fmla="*/ 55672 w 58707"/>
                <a:gd name="connsiteY3" fmla="*/ 6224 h 227745"/>
                <a:gd name="connsiteX4" fmla="*/ 58961 w 58707"/>
                <a:gd name="connsiteY4" fmla="*/ 2352 h 227745"/>
                <a:gd name="connsiteX5" fmla="*/ 56431 w 58707"/>
                <a:gd name="connsiteY5" fmla="*/ 75 h 227745"/>
                <a:gd name="connsiteX6" fmla="*/ 16196 w 58707"/>
                <a:gd name="connsiteY6" fmla="*/ 44485 h 227745"/>
                <a:gd name="connsiteX7" fmla="*/ 254 w 58707"/>
                <a:gd name="connsiteY7" fmla="*/ 113948 h 227745"/>
                <a:gd name="connsiteX8" fmla="*/ 16955 w 58707"/>
                <a:gd name="connsiteY8" fmla="*/ 185004 h 227745"/>
                <a:gd name="connsiteX9" fmla="*/ 56431 w 58707"/>
                <a:gd name="connsiteY9" fmla="*/ 227821 h 227745"/>
                <a:gd name="connsiteX10" fmla="*/ 58961 w 58707"/>
                <a:gd name="connsiteY10" fmla="*/ 225543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27745">
                  <a:moveTo>
                    <a:pt x="58961" y="225543"/>
                  </a:moveTo>
                  <a:cubicBezTo>
                    <a:pt x="58961" y="224860"/>
                    <a:pt x="58961" y="224404"/>
                    <a:pt x="54660" y="220533"/>
                  </a:cubicBezTo>
                  <a:cubicBezTo>
                    <a:pt x="23028" y="191837"/>
                    <a:pt x="14931" y="148793"/>
                    <a:pt x="14931" y="113948"/>
                  </a:cubicBezTo>
                  <a:cubicBezTo>
                    <a:pt x="14931" y="74320"/>
                    <a:pt x="24546" y="34692"/>
                    <a:pt x="55672" y="6224"/>
                  </a:cubicBezTo>
                  <a:cubicBezTo>
                    <a:pt x="58961" y="3491"/>
                    <a:pt x="58961" y="3035"/>
                    <a:pt x="58961" y="2352"/>
                  </a:cubicBezTo>
                  <a:cubicBezTo>
                    <a:pt x="58961" y="758"/>
                    <a:pt x="57949" y="75"/>
                    <a:pt x="56431" y="75"/>
                  </a:cubicBezTo>
                  <a:cubicBezTo>
                    <a:pt x="53900" y="75"/>
                    <a:pt x="31126" y="15561"/>
                    <a:pt x="16196" y="44485"/>
                  </a:cubicBezTo>
                  <a:cubicBezTo>
                    <a:pt x="3290" y="69537"/>
                    <a:pt x="254" y="94817"/>
                    <a:pt x="254" y="113948"/>
                  </a:cubicBezTo>
                  <a:cubicBezTo>
                    <a:pt x="254" y="131712"/>
                    <a:pt x="3037" y="159269"/>
                    <a:pt x="16955" y="185004"/>
                  </a:cubicBezTo>
                  <a:cubicBezTo>
                    <a:pt x="32138" y="213017"/>
                    <a:pt x="53900" y="227821"/>
                    <a:pt x="56431" y="227821"/>
                  </a:cubicBezTo>
                  <a:cubicBezTo>
                    <a:pt x="57949" y="227821"/>
                    <a:pt x="58961" y="227137"/>
                    <a:pt x="58961" y="225543"/>
                  </a:cubicBezTo>
                  <a:close/>
                </a:path>
              </a:pathLst>
            </a:custGeom>
            <a:solidFill>
              <a:srgbClr val="000000"/>
            </a:solidFill>
            <a:ln w="25379" cap="flat">
              <a:noFill/>
              <a:prstDash val="solid"/>
              <a:miter/>
            </a:ln>
          </p:spPr>
          <p:txBody>
            <a:bodyPr rtlCol="0" anchor="ctr"/>
            <a:lstStyle/>
            <a:p>
              <a:endParaRPr lang="en-CN"/>
            </a:p>
          </p:txBody>
        </p:sp>
        <p:sp>
          <p:nvSpPr>
            <p:cNvPr id="26" name="Freeform 25">
              <a:extLst>
                <a:ext uri="{FF2B5EF4-FFF2-40B4-BE49-F238E27FC236}">
                  <a16:creationId xmlns:a16="http://schemas.microsoft.com/office/drawing/2014/main" id="{4E3D55EB-8881-0E29-2678-6D3711D1EA05}"/>
                </a:ext>
              </a:extLst>
            </p:cNvPr>
            <p:cNvSpPr/>
            <p:nvPr>
              <p:custDataLst>
                <p:tags r:id="rId16"/>
              </p:custDataLst>
            </p:nvPr>
          </p:nvSpPr>
          <p:spPr>
            <a:xfrm>
              <a:off x="9084598" y="4093910"/>
              <a:ext cx="172074" cy="154184"/>
            </a:xfrm>
            <a:custGeom>
              <a:avLst/>
              <a:gdLst>
                <a:gd name="connsiteX0" fmla="*/ 102237 w 172074"/>
                <a:gd name="connsiteY0" fmla="*/ 16017 h 154184"/>
                <a:gd name="connsiteX1" fmla="*/ 108057 w 172074"/>
                <a:gd name="connsiteY1" fmla="*/ 7590 h 154184"/>
                <a:gd name="connsiteX2" fmla="*/ 123999 w 172074"/>
                <a:gd name="connsiteY2" fmla="*/ 7135 h 154184"/>
                <a:gd name="connsiteX3" fmla="*/ 160945 w 172074"/>
                <a:gd name="connsiteY3" fmla="*/ 25810 h 154184"/>
                <a:gd name="connsiteX4" fmla="*/ 158920 w 172074"/>
                <a:gd name="connsiteY4" fmla="*/ 44030 h 154184"/>
                <a:gd name="connsiteX5" fmla="*/ 158161 w 172074"/>
                <a:gd name="connsiteY5" fmla="*/ 48357 h 154184"/>
                <a:gd name="connsiteX6" fmla="*/ 161198 w 172074"/>
                <a:gd name="connsiteY6" fmla="*/ 51318 h 154184"/>
                <a:gd name="connsiteX7" fmla="*/ 164994 w 172074"/>
                <a:gd name="connsiteY7" fmla="*/ 46079 h 154184"/>
                <a:gd name="connsiteX8" fmla="*/ 171826 w 172074"/>
                <a:gd name="connsiteY8" fmla="*/ 6452 h 154184"/>
                <a:gd name="connsiteX9" fmla="*/ 172332 w 172074"/>
                <a:gd name="connsiteY9" fmla="*/ 2580 h 154184"/>
                <a:gd name="connsiteX10" fmla="*/ 165500 w 172074"/>
                <a:gd name="connsiteY10" fmla="*/ 75 h 154184"/>
                <a:gd name="connsiteX11" fmla="*/ 25056 w 172074"/>
                <a:gd name="connsiteY11" fmla="*/ 75 h 154184"/>
                <a:gd name="connsiteX12" fmla="*/ 16959 w 172074"/>
                <a:gd name="connsiteY12" fmla="*/ 4630 h 154184"/>
                <a:gd name="connsiteX13" fmla="*/ 1776 w 172074"/>
                <a:gd name="connsiteY13" fmla="*/ 44713 h 154184"/>
                <a:gd name="connsiteX14" fmla="*/ 257 w 172074"/>
                <a:gd name="connsiteY14" fmla="*/ 48812 h 154184"/>
                <a:gd name="connsiteX15" fmla="*/ 3294 w 172074"/>
                <a:gd name="connsiteY15" fmla="*/ 51318 h 154184"/>
                <a:gd name="connsiteX16" fmla="*/ 7596 w 172074"/>
                <a:gd name="connsiteY16" fmla="*/ 46535 h 154184"/>
                <a:gd name="connsiteX17" fmla="*/ 65292 w 172074"/>
                <a:gd name="connsiteY17" fmla="*/ 7135 h 154184"/>
                <a:gd name="connsiteX18" fmla="*/ 75161 w 172074"/>
                <a:gd name="connsiteY18" fmla="*/ 7135 h 154184"/>
                <a:gd name="connsiteX19" fmla="*/ 82246 w 172074"/>
                <a:gd name="connsiteY19" fmla="*/ 9868 h 154184"/>
                <a:gd name="connsiteX20" fmla="*/ 81234 w 172074"/>
                <a:gd name="connsiteY20" fmla="*/ 14650 h 154184"/>
                <a:gd name="connsiteX21" fmla="*/ 47325 w 172074"/>
                <a:gd name="connsiteY21" fmla="*/ 136267 h 154184"/>
                <a:gd name="connsiteX22" fmla="*/ 17212 w 172074"/>
                <a:gd name="connsiteY22" fmla="*/ 147199 h 154184"/>
                <a:gd name="connsiteX23" fmla="*/ 6584 w 172074"/>
                <a:gd name="connsiteY23" fmla="*/ 151526 h 154184"/>
                <a:gd name="connsiteX24" fmla="*/ 10886 w 172074"/>
                <a:gd name="connsiteY24" fmla="*/ 154259 h 154184"/>
                <a:gd name="connsiteX25" fmla="*/ 31636 w 172074"/>
                <a:gd name="connsiteY25" fmla="*/ 153803 h 154184"/>
                <a:gd name="connsiteX26" fmla="*/ 53145 w 172074"/>
                <a:gd name="connsiteY26" fmla="*/ 153575 h 154184"/>
                <a:gd name="connsiteX27" fmla="*/ 74148 w 172074"/>
                <a:gd name="connsiteY27" fmla="*/ 153803 h 154184"/>
                <a:gd name="connsiteX28" fmla="*/ 96164 w 172074"/>
                <a:gd name="connsiteY28" fmla="*/ 154259 h 154184"/>
                <a:gd name="connsiteX29" fmla="*/ 101731 w 172074"/>
                <a:gd name="connsiteY29" fmla="*/ 149704 h 154184"/>
                <a:gd name="connsiteX30" fmla="*/ 93127 w 172074"/>
                <a:gd name="connsiteY30" fmla="*/ 147199 h 154184"/>
                <a:gd name="connsiteX31" fmla="*/ 76932 w 172074"/>
                <a:gd name="connsiteY31" fmla="*/ 146743 h 154184"/>
                <a:gd name="connsiteX32" fmla="*/ 67569 w 172074"/>
                <a:gd name="connsiteY32" fmla="*/ 141733 h 154184"/>
                <a:gd name="connsiteX33" fmla="*/ 68581 w 172074"/>
                <a:gd name="connsiteY33" fmla="*/ 136950 h 154184"/>
                <a:gd name="connsiteX34" fmla="*/ 102237 w 172074"/>
                <a:gd name="connsiteY34" fmla="*/ 16017 h 154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72074" h="154184">
                  <a:moveTo>
                    <a:pt x="102237" y="16017"/>
                  </a:moveTo>
                  <a:cubicBezTo>
                    <a:pt x="104008" y="9640"/>
                    <a:pt x="105021" y="8274"/>
                    <a:pt x="108057" y="7590"/>
                  </a:cubicBezTo>
                  <a:cubicBezTo>
                    <a:pt x="110335" y="7135"/>
                    <a:pt x="118685" y="7135"/>
                    <a:pt x="123999" y="7135"/>
                  </a:cubicBezTo>
                  <a:cubicBezTo>
                    <a:pt x="149558" y="7135"/>
                    <a:pt x="160945" y="8046"/>
                    <a:pt x="160945" y="25810"/>
                  </a:cubicBezTo>
                  <a:cubicBezTo>
                    <a:pt x="160945" y="29226"/>
                    <a:pt x="159933" y="38108"/>
                    <a:pt x="158920" y="44030"/>
                  </a:cubicBezTo>
                  <a:cubicBezTo>
                    <a:pt x="158667" y="44941"/>
                    <a:pt x="158161" y="47674"/>
                    <a:pt x="158161" y="48357"/>
                  </a:cubicBezTo>
                  <a:cubicBezTo>
                    <a:pt x="158161" y="49723"/>
                    <a:pt x="158920" y="51318"/>
                    <a:pt x="161198" y="51318"/>
                  </a:cubicBezTo>
                  <a:cubicBezTo>
                    <a:pt x="163981" y="51318"/>
                    <a:pt x="164488" y="49496"/>
                    <a:pt x="164994" y="46079"/>
                  </a:cubicBezTo>
                  <a:lnTo>
                    <a:pt x="171826" y="6452"/>
                  </a:lnTo>
                  <a:cubicBezTo>
                    <a:pt x="172079" y="5541"/>
                    <a:pt x="172332" y="3263"/>
                    <a:pt x="172332" y="2580"/>
                  </a:cubicBezTo>
                  <a:cubicBezTo>
                    <a:pt x="172332" y="75"/>
                    <a:pt x="169802" y="75"/>
                    <a:pt x="165500" y="75"/>
                  </a:cubicBezTo>
                  <a:lnTo>
                    <a:pt x="25056" y="75"/>
                  </a:lnTo>
                  <a:cubicBezTo>
                    <a:pt x="18983" y="75"/>
                    <a:pt x="18730" y="302"/>
                    <a:pt x="16959" y="4630"/>
                  </a:cubicBezTo>
                  <a:lnTo>
                    <a:pt x="1776" y="44713"/>
                  </a:lnTo>
                  <a:cubicBezTo>
                    <a:pt x="1523" y="45168"/>
                    <a:pt x="257" y="48357"/>
                    <a:pt x="257" y="48812"/>
                  </a:cubicBezTo>
                  <a:cubicBezTo>
                    <a:pt x="257" y="50179"/>
                    <a:pt x="1523" y="51318"/>
                    <a:pt x="3294" y="51318"/>
                  </a:cubicBezTo>
                  <a:cubicBezTo>
                    <a:pt x="5825" y="51318"/>
                    <a:pt x="6078" y="50179"/>
                    <a:pt x="7596" y="46535"/>
                  </a:cubicBezTo>
                  <a:cubicBezTo>
                    <a:pt x="21261" y="11234"/>
                    <a:pt x="27840" y="7135"/>
                    <a:pt x="65292" y="7135"/>
                  </a:cubicBezTo>
                  <a:lnTo>
                    <a:pt x="75161" y="7135"/>
                  </a:lnTo>
                  <a:cubicBezTo>
                    <a:pt x="82246" y="7135"/>
                    <a:pt x="82246" y="8046"/>
                    <a:pt x="82246" y="9868"/>
                  </a:cubicBezTo>
                  <a:cubicBezTo>
                    <a:pt x="82246" y="11234"/>
                    <a:pt x="81487" y="13967"/>
                    <a:pt x="81234" y="14650"/>
                  </a:cubicBezTo>
                  <a:lnTo>
                    <a:pt x="47325" y="136267"/>
                  </a:lnTo>
                  <a:cubicBezTo>
                    <a:pt x="45047" y="144693"/>
                    <a:pt x="44288" y="147199"/>
                    <a:pt x="17212" y="147199"/>
                  </a:cubicBezTo>
                  <a:cubicBezTo>
                    <a:pt x="8102" y="147199"/>
                    <a:pt x="6584" y="147199"/>
                    <a:pt x="6584" y="151526"/>
                  </a:cubicBezTo>
                  <a:cubicBezTo>
                    <a:pt x="6584" y="154259"/>
                    <a:pt x="9367" y="154259"/>
                    <a:pt x="10886" y="154259"/>
                  </a:cubicBezTo>
                  <a:cubicBezTo>
                    <a:pt x="17718" y="154259"/>
                    <a:pt x="24803" y="153803"/>
                    <a:pt x="31636" y="153803"/>
                  </a:cubicBezTo>
                  <a:cubicBezTo>
                    <a:pt x="38721" y="153803"/>
                    <a:pt x="46060" y="153575"/>
                    <a:pt x="53145" y="153575"/>
                  </a:cubicBezTo>
                  <a:cubicBezTo>
                    <a:pt x="60231" y="153575"/>
                    <a:pt x="67316" y="153803"/>
                    <a:pt x="74148" y="153803"/>
                  </a:cubicBezTo>
                  <a:cubicBezTo>
                    <a:pt x="81487" y="153803"/>
                    <a:pt x="89078" y="154259"/>
                    <a:pt x="96164" y="154259"/>
                  </a:cubicBezTo>
                  <a:cubicBezTo>
                    <a:pt x="98694" y="154259"/>
                    <a:pt x="101731" y="154259"/>
                    <a:pt x="101731" y="149704"/>
                  </a:cubicBezTo>
                  <a:cubicBezTo>
                    <a:pt x="101731" y="147199"/>
                    <a:pt x="99706" y="147199"/>
                    <a:pt x="93127" y="147199"/>
                  </a:cubicBezTo>
                  <a:cubicBezTo>
                    <a:pt x="86801" y="147199"/>
                    <a:pt x="83511" y="147199"/>
                    <a:pt x="76932" y="146743"/>
                  </a:cubicBezTo>
                  <a:cubicBezTo>
                    <a:pt x="69593" y="146060"/>
                    <a:pt x="67569" y="145377"/>
                    <a:pt x="67569" y="141733"/>
                  </a:cubicBezTo>
                  <a:cubicBezTo>
                    <a:pt x="67569" y="141505"/>
                    <a:pt x="67569" y="140366"/>
                    <a:pt x="68581" y="136950"/>
                  </a:cubicBezTo>
                  <a:lnTo>
                    <a:pt x="102237" y="16017"/>
                  </a:lnTo>
                  <a:close/>
                </a:path>
              </a:pathLst>
            </a:custGeom>
            <a:solidFill>
              <a:srgbClr val="000000"/>
            </a:solidFill>
            <a:ln w="25379" cap="flat">
              <a:noFill/>
              <a:prstDash val="solid"/>
              <a:miter/>
            </a:ln>
          </p:spPr>
          <p:txBody>
            <a:bodyPr rtlCol="0" anchor="ctr"/>
            <a:lstStyle/>
            <a:p>
              <a:endParaRPr lang="en-CN"/>
            </a:p>
          </p:txBody>
        </p:sp>
        <p:sp>
          <p:nvSpPr>
            <p:cNvPr id="27" name="Freeform 26">
              <a:extLst>
                <a:ext uri="{FF2B5EF4-FFF2-40B4-BE49-F238E27FC236}">
                  <a16:creationId xmlns:a16="http://schemas.microsoft.com/office/drawing/2014/main" id="{3D9B14D4-6D45-38F7-0E52-3747317B78C9}"/>
                </a:ext>
              </a:extLst>
            </p:cNvPr>
            <p:cNvSpPr/>
            <p:nvPr>
              <p:custDataLst>
                <p:tags r:id="rId17"/>
              </p:custDataLst>
            </p:nvPr>
          </p:nvSpPr>
          <p:spPr>
            <a:xfrm>
              <a:off x="9291661" y="4077285"/>
              <a:ext cx="10122" cy="227745"/>
            </a:xfrm>
            <a:custGeom>
              <a:avLst/>
              <a:gdLst>
                <a:gd name="connsiteX0" fmla="*/ 10387 w 10122"/>
                <a:gd name="connsiteY0" fmla="*/ 8274 h 227745"/>
                <a:gd name="connsiteX1" fmla="*/ 5326 w 10122"/>
                <a:gd name="connsiteY1" fmla="*/ 75 h 227745"/>
                <a:gd name="connsiteX2" fmla="*/ 265 w 10122"/>
                <a:gd name="connsiteY2" fmla="*/ 8274 h 227745"/>
                <a:gd name="connsiteX3" fmla="*/ 265 w 10122"/>
                <a:gd name="connsiteY3" fmla="*/ 219622 h 227745"/>
                <a:gd name="connsiteX4" fmla="*/ 5326 w 10122"/>
                <a:gd name="connsiteY4" fmla="*/ 227821 h 227745"/>
                <a:gd name="connsiteX5" fmla="*/ 10387 w 10122"/>
                <a:gd name="connsiteY5" fmla="*/ 219622 h 227745"/>
                <a:gd name="connsiteX6" fmla="*/ 10387 w 10122"/>
                <a:gd name="connsiteY6" fmla="*/ 8274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27745">
                  <a:moveTo>
                    <a:pt x="10387" y="8274"/>
                  </a:moveTo>
                  <a:cubicBezTo>
                    <a:pt x="10387" y="4174"/>
                    <a:pt x="10387" y="75"/>
                    <a:pt x="5326" y="75"/>
                  </a:cubicBezTo>
                  <a:cubicBezTo>
                    <a:pt x="265" y="75"/>
                    <a:pt x="265" y="4174"/>
                    <a:pt x="265" y="8274"/>
                  </a:cubicBezTo>
                  <a:lnTo>
                    <a:pt x="265" y="219622"/>
                  </a:lnTo>
                  <a:cubicBezTo>
                    <a:pt x="265" y="223721"/>
                    <a:pt x="265" y="227821"/>
                    <a:pt x="5326" y="227821"/>
                  </a:cubicBezTo>
                  <a:cubicBezTo>
                    <a:pt x="10387" y="227821"/>
                    <a:pt x="10387" y="223721"/>
                    <a:pt x="10387" y="219622"/>
                  </a:cubicBezTo>
                  <a:lnTo>
                    <a:pt x="10387" y="8274"/>
                  </a:lnTo>
                  <a:close/>
                </a:path>
              </a:pathLst>
            </a:custGeom>
            <a:solidFill>
              <a:srgbClr val="000000"/>
            </a:solidFill>
            <a:ln w="25379" cap="flat">
              <a:noFill/>
              <a:prstDash val="solid"/>
              <a:miter/>
            </a:ln>
          </p:spPr>
          <p:txBody>
            <a:bodyPr rtlCol="0" anchor="ctr"/>
            <a:lstStyle/>
            <a:p>
              <a:endParaRPr lang="en-CN"/>
            </a:p>
          </p:txBody>
        </p:sp>
        <p:sp>
          <p:nvSpPr>
            <p:cNvPr id="28" name="Freeform 27">
              <a:extLst>
                <a:ext uri="{FF2B5EF4-FFF2-40B4-BE49-F238E27FC236}">
                  <a16:creationId xmlns:a16="http://schemas.microsoft.com/office/drawing/2014/main" id="{DE7EE0F6-FA21-488B-75EA-C105D50DBCEC}"/>
                </a:ext>
              </a:extLst>
            </p:cNvPr>
            <p:cNvSpPr/>
            <p:nvPr>
              <p:custDataLst>
                <p:tags r:id="rId18"/>
              </p:custDataLst>
            </p:nvPr>
          </p:nvSpPr>
          <p:spPr>
            <a:xfrm>
              <a:off x="9338673" y="4092544"/>
              <a:ext cx="208514" cy="155550"/>
            </a:xfrm>
            <a:custGeom>
              <a:avLst/>
              <a:gdLst>
                <a:gd name="connsiteX0" fmla="*/ 116165 w 208514"/>
                <a:gd name="connsiteY0" fmla="*/ 62022 h 155550"/>
                <a:gd name="connsiteX1" fmla="*/ 94909 w 208514"/>
                <a:gd name="connsiteY1" fmla="*/ 16700 h 155550"/>
                <a:gd name="connsiteX2" fmla="*/ 93643 w 208514"/>
                <a:gd name="connsiteY2" fmla="*/ 13739 h 155550"/>
                <a:gd name="connsiteX3" fmla="*/ 108573 w 208514"/>
                <a:gd name="connsiteY3" fmla="*/ 7135 h 155550"/>
                <a:gd name="connsiteX4" fmla="*/ 113634 w 208514"/>
                <a:gd name="connsiteY4" fmla="*/ 2808 h 155550"/>
                <a:gd name="connsiteX5" fmla="*/ 109839 w 208514"/>
                <a:gd name="connsiteY5" fmla="*/ 75 h 155550"/>
                <a:gd name="connsiteX6" fmla="*/ 77954 w 208514"/>
                <a:gd name="connsiteY6" fmla="*/ 758 h 155550"/>
                <a:gd name="connsiteX7" fmla="*/ 49612 w 208514"/>
                <a:gd name="connsiteY7" fmla="*/ 75 h 155550"/>
                <a:gd name="connsiteX8" fmla="*/ 45057 w 208514"/>
                <a:gd name="connsiteY8" fmla="*/ 4630 h 155550"/>
                <a:gd name="connsiteX9" fmla="*/ 50878 w 208514"/>
                <a:gd name="connsiteY9" fmla="*/ 7135 h 155550"/>
                <a:gd name="connsiteX10" fmla="*/ 69856 w 208514"/>
                <a:gd name="connsiteY10" fmla="*/ 14423 h 155550"/>
                <a:gd name="connsiteX11" fmla="*/ 99716 w 208514"/>
                <a:gd name="connsiteY11" fmla="*/ 77964 h 155550"/>
                <a:gd name="connsiteX12" fmla="*/ 46323 w 208514"/>
                <a:gd name="connsiteY12" fmla="*/ 129662 h 155550"/>
                <a:gd name="connsiteX13" fmla="*/ 43033 w 208514"/>
                <a:gd name="connsiteY13" fmla="*/ 132167 h 155550"/>
                <a:gd name="connsiteX14" fmla="*/ 5835 w 208514"/>
                <a:gd name="connsiteY14" fmla="*/ 148565 h 155550"/>
                <a:gd name="connsiteX15" fmla="*/ 267 w 208514"/>
                <a:gd name="connsiteY15" fmla="*/ 153120 h 155550"/>
                <a:gd name="connsiteX16" fmla="*/ 3557 w 208514"/>
                <a:gd name="connsiteY16" fmla="*/ 155625 h 155550"/>
                <a:gd name="connsiteX17" fmla="*/ 27344 w 208514"/>
                <a:gd name="connsiteY17" fmla="*/ 154942 h 155550"/>
                <a:gd name="connsiteX18" fmla="*/ 55686 w 208514"/>
                <a:gd name="connsiteY18" fmla="*/ 155625 h 155550"/>
                <a:gd name="connsiteX19" fmla="*/ 60241 w 208514"/>
                <a:gd name="connsiteY19" fmla="*/ 151070 h 155550"/>
                <a:gd name="connsiteX20" fmla="*/ 57204 w 208514"/>
                <a:gd name="connsiteY20" fmla="*/ 148565 h 155550"/>
                <a:gd name="connsiteX21" fmla="*/ 47082 w 208514"/>
                <a:gd name="connsiteY21" fmla="*/ 141505 h 155550"/>
                <a:gd name="connsiteX22" fmla="*/ 53914 w 208514"/>
                <a:gd name="connsiteY22" fmla="*/ 131256 h 155550"/>
                <a:gd name="connsiteX23" fmla="*/ 79725 w 208514"/>
                <a:gd name="connsiteY23" fmla="*/ 106660 h 155550"/>
                <a:gd name="connsiteX24" fmla="*/ 102500 w 208514"/>
                <a:gd name="connsiteY24" fmla="*/ 84341 h 155550"/>
                <a:gd name="connsiteX25" fmla="*/ 128058 w 208514"/>
                <a:gd name="connsiteY25" fmla="*/ 138772 h 155550"/>
                <a:gd name="connsiteX26" fmla="*/ 129323 w 208514"/>
                <a:gd name="connsiteY26" fmla="*/ 141960 h 155550"/>
                <a:gd name="connsiteX27" fmla="*/ 114647 w 208514"/>
                <a:gd name="connsiteY27" fmla="*/ 148565 h 155550"/>
                <a:gd name="connsiteX28" fmla="*/ 109585 w 208514"/>
                <a:gd name="connsiteY28" fmla="*/ 152892 h 155550"/>
                <a:gd name="connsiteX29" fmla="*/ 113381 w 208514"/>
                <a:gd name="connsiteY29" fmla="*/ 155625 h 155550"/>
                <a:gd name="connsiteX30" fmla="*/ 145266 w 208514"/>
                <a:gd name="connsiteY30" fmla="*/ 154942 h 155550"/>
                <a:gd name="connsiteX31" fmla="*/ 173354 w 208514"/>
                <a:gd name="connsiteY31" fmla="*/ 155625 h 155550"/>
                <a:gd name="connsiteX32" fmla="*/ 178162 w 208514"/>
                <a:gd name="connsiteY32" fmla="*/ 151298 h 155550"/>
                <a:gd name="connsiteX33" fmla="*/ 173607 w 208514"/>
                <a:gd name="connsiteY33" fmla="*/ 148565 h 155550"/>
                <a:gd name="connsiteX34" fmla="*/ 151845 w 208514"/>
                <a:gd name="connsiteY34" fmla="*/ 138544 h 155550"/>
                <a:gd name="connsiteX35" fmla="*/ 119201 w 208514"/>
                <a:gd name="connsiteY35" fmla="*/ 68171 h 155550"/>
                <a:gd name="connsiteX36" fmla="*/ 171077 w 208514"/>
                <a:gd name="connsiteY36" fmla="*/ 18750 h 155550"/>
                <a:gd name="connsiteX37" fmla="*/ 203214 w 208514"/>
                <a:gd name="connsiteY37" fmla="*/ 7135 h 155550"/>
                <a:gd name="connsiteX38" fmla="*/ 208781 w 208514"/>
                <a:gd name="connsiteY38" fmla="*/ 2580 h 155550"/>
                <a:gd name="connsiteX39" fmla="*/ 205492 w 208514"/>
                <a:gd name="connsiteY39" fmla="*/ 75 h 155550"/>
                <a:gd name="connsiteX40" fmla="*/ 181705 w 208514"/>
                <a:gd name="connsiteY40" fmla="*/ 758 h 155550"/>
                <a:gd name="connsiteX41" fmla="*/ 153616 w 208514"/>
                <a:gd name="connsiteY41" fmla="*/ 75 h 155550"/>
                <a:gd name="connsiteX42" fmla="*/ 148808 w 208514"/>
                <a:gd name="connsiteY42" fmla="*/ 4630 h 155550"/>
                <a:gd name="connsiteX43" fmla="*/ 151845 w 208514"/>
                <a:gd name="connsiteY43" fmla="*/ 7135 h 155550"/>
                <a:gd name="connsiteX44" fmla="*/ 161967 w 208514"/>
                <a:gd name="connsiteY44" fmla="*/ 14195 h 155550"/>
                <a:gd name="connsiteX45" fmla="*/ 157159 w 208514"/>
                <a:gd name="connsiteY45" fmla="*/ 22394 h 155550"/>
                <a:gd name="connsiteX46" fmla="*/ 116165 w 208514"/>
                <a:gd name="connsiteY46" fmla="*/ 62022 h 155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208514" h="155550">
                  <a:moveTo>
                    <a:pt x="116165" y="62022"/>
                  </a:moveTo>
                  <a:lnTo>
                    <a:pt x="94909" y="16700"/>
                  </a:lnTo>
                  <a:cubicBezTo>
                    <a:pt x="94149" y="14878"/>
                    <a:pt x="93643" y="13967"/>
                    <a:pt x="93643" y="13739"/>
                  </a:cubicBezTo>
                  <a:cubicBezTo>
                    <a:pt x="93643" y="12373"/>
                    <a:pt x="97945" y="8046"/>
                    <a:pt x="108573" y="7135"/>
                  </a:cubicBezTo>
                  <a:cubicBezTo>
                    <a:pt x="111104" y="6907"/>
                    <a:pt x="113634" y="6679"/>
                    <a:pt x="113634" y="2808"/>
                  </a:cubicBezTo>
                  <a:cubicBezTo>
                    <a:pt x="113634" y="75"/>
                    <a:pt x="110598" y="75"/>
                    <a:pt x="109839" y="75"/>
                  </a:cubicBezTo>
                  <a:cubicBezTo>
                    <a:pt x="99463" y="75"/>
                    <a:pt x="88582" y="758"/>
                    <a:pt x="77954" y="758"/>
                  </a:cubicBezTo>
                  <a:cubicBezTo>
                    <a:pt x="71628" y="758"/>
                    <a:pt x="55939" y="75"/>
                    <a:pt x="49612" y="75"/>
                  </a:cubicBezTo>
                  <a:cubicBezTo>
                    <a:pt x="48094" y="75"/>
                    <a:pt x="45057" y="75"/>
                    <a:pt x="45057" y="4630"/>
                  </a:cubicBezTo>
                  <a:cubicBezTo>
                    <a:pt x="45057" y="7135"/>
                    <a:pt x="47588" y="7135"/>
                    <a:pt x="50878" y="7135"/>
                  </a:cubicBezTo>
                  <a:cubicBezTo>
                    <a:pt x="66061" y="7135"/>
                    <a:pt x="67579" y="9412"/>
                    <a:pt x="69856" y="14423"/>
                  </a:cubicBezTo>
                  <a:lnTo>
                    <a:pt x="99716" y="77964"/>
                  </a:lnTo>
                  <a:lnTo>
                    <a:pt x="46323" y="129662"/>
                  </a:lnTo>
                  <a:lnTo>
                    <a:pt x="43033" y="132167"/>
                  </a:lnTo>
                  <a:cubicBezTo>
                    <a:pt x="30634" y="144238"/>
                    <a:pt x="18740" y="147882"/>
                    <a:pt x="5835" y="148565"/>
                  </a:cubicBezTo>
                  <a:cubicBezTo>
                    <a:pt x="2545" y="148793"/>
                    <a:pt x="267" y="148793"/>
                    <a:pt x="267" y="153120"/>
                  </a:cubicBezTo>
                  <a:cubicBezTo>
                    <a:pt x="267" y="153348"/>
                    <a:pt x="267" y="155625"/>
                    <a:pt x="3557" y="155625"/>
                  </a:cubicBezTo>
                  <a:cubicBezTo>
                    <a:pt x="11149" y="155625"/>
                    <a:pt x="19499" y="154942"/>
                    <a:pt x="27344" y="154942"/>
                  </a:cubicBezTo>
                  <a:cubicBezTo>
                    <a:pt x="36707" y="154942"/>
                    <a:pt x="46576" y="155625"/>
                    <a:pt x="55686" y="155625"/>
                  </a:cubicBezTo>
                  <a:cubicBezTo>
                    <a:pt x="57204" y="155625"/>
                    <a:pt x="60241" y="155625"/>
                    <a:pt x="60241" y="151070"/>
                  </a:cubicBezTo>
                  <a:cubicBezTo>
                    <a:pt x="60241" y="148793"/>
                    <a:pt x="57710" y="148565"/>
                    <a:pt x="57204" y="148565"/>
                  </a:cubicBezTo>
                  <a:cubicBezTo>
                    <a:pt x="54926" y="148337"/>
                    <a:pt x="47082" y="147882"/>
                    <a:pt x="47082" y="141505"/>
                  </a:cubicBezTo>
                  <a:cubicBezTo>
                    <a:pt x="47082" y="137861"/>
                    <a:pt x="50878" y="134217"/>
                    <a:pt x="53914" y="131256"/>
                  </a:cubicBezTo>
                  <a:lnTo>
                    <a:pt x="79725" y="106660"/>
                  </a:lnTo>
                  <a:lnTo>
                    <a:pt x="102500" y="84341"/>
                  </a:lnTo>
                  <a:lnTo>
                    <a:pt x="128058" y="138772"/>
                  </a:lnTo>
                  <a:cubicBezTo>
                    <a:pt x="129070" y="141277"/>
                    <a:pt x="129323" y="141505"/>
                    <a:pt x="129323" y="141960"/>
                  </a:cubicBezTo>
                  <a:cubicBezTo>
                    <a:pt x="129323" y="143782"/>
                    <a:pt x="124515" y="147654"/>
                    <a:pt x="114647" y="148565"/>
                  </a:cubicBezTo>
                  <a:cubicBezTo>
                    <a:pt x="111863" y="148793"/>
                    <a:pt x="109585" y="149021"/>
                    <a:pt x="109585" y="152892"/>
                  </a:cubicBezTo>
                  <a:cubicBezTo>
                    <a:pt x="109585" y="155625"/>
                    <a:pt x="112369" y="155625"/>
                    <a:pt x="113381" y="155625"/>
                  </a:cubicBezTo>
                  <a:cubicBezTo>
                    <a:pt x="120467" y="155625"/>
                    <a:pt x="138180" y="154942"/>
                    <a:pt x="145266" y="154942"/>
                  </a:cubicBezTo>
                  <a:cubicBezTo>
                    <a:pt x="151592" y="154942"/>
                    <a:pt x="167028" y="155625"/>
                    <a:pt x="173354" y="155625"/>
                  </a:cubicBezTo>
                  <a:cubicBezTo>
                    <a:pt x="175126" y="155625"/>
                    <a:pt x="178162" y="155625"/>
                    <a:pt x="178162" y="151298"/>
                  </a:cubicBezTo>
                  <a:cubicBezTo>
                    <a:pt x="178162" y="148565"/>
                    <a:pt x="175632" y="148565"/>
                    <a:pt x="173607" y="148565"/>
                  </a:cubicBezTo>
                  <a:cubicBezTo>
                    <a:pt x="156653" y="148337"/>
                    <a:pt x="156147" y="147654"/>
                    <a:pt x="151845" y="138544"/>
                  </a:cubicBezTo>
                  <a:cubicBezTo>
                    <a:pt x="141976" y="117364"/>
                    <a:pt x="125022" y="81836"/>
                    <a:pt x="119201" y="68171"/>
                  </a:cubicBezTo>
                  <a:cubicBezTo>
                    <a:pt x="136409" y="52229"/>
                    <a:pt x="162979" y="25127"/>
                    <a:pt x="171077" y="18750"/>
                  </a:cubicBezTo>
                  <a:cubicBezTo>
                    <a:pt x="178415" y="13284"/>
                    <a:pt x="188031" y="7818"/>
                    <a:pt x="203214" y="7135"/>
                  </a:cubicBezTo>
                  <a:cubicBezTo>
                    <a:pt x="206504" y="6907"/>
                    <a:pt x="208781" y="6907"/>
                    <a:pt x="208781" y="2580"/>
                  </a:cubicBezTo>
                  <a:cubicBezTo>
                    <a:pt x="208781" y="2352"/>
                    <a:pt x="208781" y="75"/>
                    <a:pt x="205492" y="75"/>
                  </a:cubicBezTo>
                  <a:cubicBezTo>
                    <a:pt x="197900" y="75"/>
                    <a:pt x="189550" y="758"/>
                    <a:pt x="181705" y="758"/>
                  </a:cubicBezTo>
                  <a:cubicBezTo>
                    <a:pt x="172342" y="758"/>
                    <a:pt x="162726" y="75"/>
                    <a:pt x="153616" y="75"/>
                  </a:cubicBezTo>
                  <a:cubicBezTo>
                    <a:pt x="152098" y="75"/>
                    <a:pt x="148808" y="75"/>
                    <a:pt x="148808" y="4630"/>
                  </a:cubicBezTo>
                  <a:cubicBezTo>
                    <a:pt x="148808" y="6224"/>
                    <a:pt x="150074" y="6907"/>
                    <a:pt x="151845" y="7135"/>
                  </a:cubicBezTo>
                  <a:cubicBezTo>
                    <a:pt x="154122" y="7363"/>
                    <a:pt x="161967" y="7818"/>
                    <a:pt x="161967" y="14195"/>
                  </a:cubicBezTo>
                  <a:cubicBezTo>
                    <a:pt x="161967" y="17383"/>
                    <a:pt x="159183" y="20344"/>
                    <a:pt x="157159" y="22394"/>
                  </a:cubicBezTo>
                  <a:lnTo>
                    <a:pt x="116165" y="62022"/>
                  </a:lnTo>
                  <a:close/>
                </a:path>
              </a:pathLst>
            </a:custGeom>
            <a:solidFill>
              <a:srgbClr val="000000"/>
            </a:solidFill>
            <a:ln w="25379" cap="flat">
              <a:noFill/>
              <a:prstDash val="solid"/>
              <a:miter/>
            </a:ln>
          </p:spPr>
          <p:txBody>
            <a:bodyPr rtlCol="0" anchor="ctr"/>
            <a:lstStyle/>
            <a:p>
              <a:endParaRPr lang="en-CN"/>
            </a:p>
          </p:txBody>
        </p:sp>
        <p:sp>
          <p:nvSpPr>
            <p:cNvPr id="29" name="Freeform 28">
              <a:extLst>
                <a:ext uri="{FF2B5EF4-FFF2-40B4-BE49-F238E27FC236}">
                  <a16:creationId xmlns:a16="http://schemas.microsoft.com/office/drawing/2014/main" id="{14D5A1AD-453F-577A-B8F0-A9DB3AD7897C}"/>
                </a:ext>
              </a:extLst>
            </p:cNvPr>
            <p:cNvSpPr/>
            <p:nvPr>
              <p:custDataLst>
                <p:tags r:id="rId19"/>
              </p:custDataLst>
            </p:nvPr>
          </p:nvSpPr>
          <p:spPr>
            <a:xfrm>
              <a:off x="9575767" y="4077285"/>
              <a:ext cx="58707" cy="227745"/>
            </a:xfrm>
            <a:custGeom>
              <a:avLst/>
              <a:gdLst>
                <a:gd name="connsiteX0" fmla="*/ 58984 w 58707"/>
                <a:gd name="connsiteY0" fmla="*/ 113948 h 227745"/>
                <a:gd name="connsiteX1" fmla="*/ 42283 w 58707"/>
                <a:gd name="connsiteY1" fmla="*/ 42891 h 227745"/>
                <a:gd name="connsiteX2" fmla="*/ 2807 w 58707"/>
                <a:gd name="connsiteY2" fmla="*/ 75 h 227745"/>
                <a:gd name="connsiteX3" fmla="*/ 276 w 58707"/>
                <a:gd name="connsiteY3" fmla="*/ 2352 h 227745"/>
                <a:gd name="connsiteX4" fmla="*/ 5084 w 58707"/>
                <a:gd name="connsiteY4" fmla="*/ 7590 h 227745"/>
                <a:gd name="connsiteX5" fmla="*/ 44307 w 58707"/>
                <a:gd name="connsiteY5" fmla="*/ 113948 h 227745"/>
                <a:gd name="connsiteX6" fmla="*/ 3566 w 58707"/>
                <a:gd name="connsiteY6" fmla="*/ 221672 h 227745"/>
                <a:gd name="connsiteX7" fmla="*/ 276 w 58707"/>
                <a:gd name="connsiteY7" fmla="*/ 225543 h 227745"/>
                <a:gd name="connsiteX8" fmla="*/ 2807 w 58707"/>
                <a:gd name="connsiteY8" fmla="*/ 227821 h 227745"/>
                <a:gd name="connsiteX9" fmla="*/ 43042 w 58707"/>
                <a:gd name="connsiteY9" fmla="*/ 183410 h 227745"/>
                <a:gd name="connsiteX10" fmla="*/ 58984 w 58707"/>
                <a:gd name="connsiteY10" fmla="*/ 113948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27745">
                  <a:moveTo>
                    <a:pt x="58984" y="113948"/>
                  </a:moveTo>
                  <a:cubicBezTo>
                    <a:pt x="58984" y="96184"/>
                    <a:pt x="56201" y="68626"/>
                    <a:pt x="42283" y="42891"/>
                  </a:cubicBezTo>
                  <a:cubicBezTo>
                    <a:pt x="27100" y="14878"/>
                    <a:pt x="5337" y="75"/>
                    <a:pt x="2807" y="75"/>
                  </a:cubicBezTo>
                  <a:cubicBezTo>
                    <a:pt x="1289" y="75"/>
                    <a:pt x="276" y="986"/>
                    <a:pt x="276" y="2352"/>
                  </a:cubicBezTo>
                  <a:cubicBezTo>
                    <a:pt x="276" y="3035"/>
                    <a:pt x="276" y="3491"/>
                    <a:pt x="5084" y="7590"/>
                  </a:cubicBezTo>
                  <a:cubicBezTo>
                    <a:pt x="29883" y="30137"/>
                    <a:pt x="44307" y="66349"/>
                    <a:pt x="44307" y="113948"/>
                  </a:cubicBezTo>
                  <a:cubicBezTo>
                    <a:pt x="44307" y="152892"/>
                    <a:pt x="34944" y="192976"/>
                    <a:pt x="3566" y="221672"/>
                  </a:cubicBezTo>
                  <a:cubicBezTo>
                    <a:pt x="276" y="224404"/>
                    <a:pt x="276" y="224860"/>
                    <a:pt x="276" y="225543"/>
                  </a:cubicBezTo>
                  <a:cubicBezTo>
                    <a:pt x="276" y="226910"/>
                    <a:pt x="1289" y="227821"/>
                    <a:pt x="2807" y="227821"/>
                  </a:cubicBezTo>
                  <a:cubicBezTo>
                    <a:pt x="5337" y="227821"/>
                    <a:pt x="28112" y="212334"/>
                    <a:pt x="43042" y="183410"/>
                  </a:cubicBezTo>
                  <a:cubicBezTo>
                    <a:pt x="55948" y="158358"/>
                    <a:pt x="58984" y="133078"/>
                    <a:pt x="58984" y="113948"/>
                  </a:cubicBezTo>
                  <a:close/>
                </a:path>
              </a:pathLst>
            </a:custGeom>
            <a:solidFill>
              <a:srgbClr val="000000"/>
            </a:solidFill>
            <a:ln w="25379" cap="flat">
              <a:noFill/>
              <a:prstDash val="solid"/>
              <a:miter/>
            </a:ln>
          </p:spPr>
          <p:txBody>
            <a:bodyPr rtlCol="0" anchor="ctr"/>
            <a:lstStyle/>
            <a:p>
              <a:endParaRPr lang="en-CN"/>
            </a:p>
          </p:txBody>
        </p:sp>
        <p:sp>
          <p:nvSpPr>
            <p:cNvPr id="30" name="Freeform 29">
              <a:extLst>
                <a:ext uri="{FF2B5EF4-FFF2-40B4-BE49-F238E27FC236}">
                  <a16:creationId xmlns:a16="http://schemas.microsoft.com/office/drawing/2014/main" id="{DDF71FCB-F052-C38F-8231-792F82E85B59}"/>
                </a:ext>
              </a:extLst>
            </p:cNvPr>
            <p:cNvSpPr/>
            <p:nvPr>
              <p:custDataLst>
                <p:tags r:id="rId20"/>
              </p:custDataLst>
            </p:nvPr>
          </p:nvSpPr>
          <p:spPr>
            <a:xfrm>
              <a:off x="9689866" y="4077285"/>
              <a:ext cx="10122" cy="227745"/>
            </a:xfrm>
            <a:custGeom>
              <a:avLst/>
              <a:gdLst>
                <a:gd name="connsiteX0" fmla="*/ 10402 w 10122"/>
                <a:gd name="connsiteY0" fmla="*/ 8274 h 227745"/>
                <a:gd name="connsiteX1" fmla="*/ 5341 w 10122"/>
                <a:gd name="connsiteY1" fmla="*/ 75 h 227745"/>
                <a:gd name="connsiteX2" fmla="*/ 280 w 10122"/>
                <a:gd name="connsiteY2" fmla="*/ 8274 h 227745"/>
                <a:gd name="connsiteX3" fmla="*/ 280 w 10122"/>
                <a:gd name="connsiteY3" fmla="*/ 219622 h 227745"/>
                <a:gd name="connsiteX4" fmla="*/ 5341 w 10122"/>
                <a:gd name="connsiteY4" fmla="*/ 227821 h 227745"/>
                <a:gd name="connsiteX5" fmla="*/ 10402 w 10122"/>
                <a:gd name="connsiteY5" fmla="*/ 219622 h 227745"/>
                <a:gd name="connsiteX6" fmla="*/ 10402 w 10122"/>
                <a:gd name="connsiteY6" fmla="*/ 8274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27745">
                  <a:moveTo>
                    <a:pt x="10402" y="8274"/>
                  </a:moveTo>
                  <a:cubicBezTo>
                    <a:pt x="10402" y="4174"/>
                    <a:pt x="10402" y="75"/>
                    <a:pt x="5341" y="75"/>
                  </a:cubicBezTo>
                  <a:cubicBezTo>
                    <a:pt x="280" y="75"/>
                    <a:pt x="280" y="4174"/>
                    <a:pt x="280" y="8274"/>
                  </a:cubicBezTo>
                  <a:lnTo>
                    <a:pt x="280" y="219622"/>
                  </a:lnTo>
                  <a:cubicBezTo>
                    <a:pt x="280" y="223721"/>
                    <a:pt x="280" y="227821"/>
                    <a:pt x="5341" y="227821"/>
                  </a:cubicBezTo>
                  <a:cubicBezTo>
                    <a:pt x="10402" y="227821"/>
                    <a:pt x="10402" y="223721"/>
                    <a:pt x="10402" y="219622"/>
                  </a:cubicBezTo>
                  <a:lnTo>
                    <a:pt x="10402" y="8274"/>
                  </a:lnTo>
                  <a:close/>
                </a:path>
              </a:pathLst>
            </a:custGeom>
            <a:solidFill>
              <a:srgbClr val="000000"/>
            </a:solidFill>
            <a:ln w="25379" cap="flat">
              <a:noFill/>
              <a:prstDash val="solid"/>
              <a:miter/>
            </a:ln>
          </p:spPr>
          <p:txBody>
            <a:bodyPr rtlCol="0" anchor="ctr"/>
            <a:lstStyle/>
            <a:p>
              <a:endParaRPr lang="en-CN"/>
            </a:p>
          </p:txBody>
        </p:sp>
        <p:sp>
          <p:nvSpPr>
            <p:cNvPr id="31" name="Freeform 30">
              <a:extLst>
                <a:ext uri="{FF2B5EF4-FFF2-40B4-BE49-F238E27FC236}">
                  <a16:creationId xmlns:a16="http://schemas.microsoft.com/office/drawing/2014/main" id="{8704BD4D-9798-C804-1A24-E09A702D677A}"/>
                </a:ext>
              </a:extLst>
            </p:cNvPr>
            <p:cNvSpPr/>
            <p:nvPr>
              <p:custDataLst>
                <p:tags r:id="rId21"/>
              </p:custDataLst>
            </p:nvPr>
          </p:nvSpPr>
          <p:spPr>
            <a:xfrm>
              <a:off x="9760158" y="4077285"/>
              <a:ext cx="10122" cy="227745"/>
            </a:xfrm>
            <a:custGeom>
              <a:avLst/>
              <a:gdLst>
                <a:gd name="connsiteX0" fmla="*/ 10405 w 10122"/>
                <a:gd name="connsiteY0" fmla="*/ 8274 h 227745"/>
                <a:gd name="connsiteX1" fmla="*/ 5344 w 10122"/>
                <a:gd name="connsiteY1" fmla="*/ 75 h 227745"/>
                <a:gd name="connsiteX2" fmla="*/ 283 w 10122"/>
                <a:gd name="connsiteY2" fmla="*/ 8274 h 227745"/>
                <a:gd name="connsiteX3" fmla="*/ 283 w 10122"/>
                <a:gd name="connsiteY3" fmla="*/ 219622 h 227745"/>
                <a:gd name="connsiteX4" fmla="*/ 5344 w 10122"/>
                <a:gd name="connsiteY4" fmla="*/ 227821 h 227745"/>
                <a:gd name="connsiteX5" fmla="*/ 10405 w 10122"/>
                <a:gd name="connsiteY5" fmla="*/ 219622 h 227745"/>
                <a:gd name="connsiteX6" fmla="*/ 10405 w 10122"/>
                <a:gd name="connsiteY6" fmla="*/ 8274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22" h="227745">
                  <a:moveTo>
                    <a:pt x="10405" y="8274"/>
                  </a:moveTo>
                  <a:cubicBezTo>
                    <a:pt x="10405" y="4174"/>
                    <a:pt x="10405" y="75"/>
                    <a:pt x="5344" y="75"/>
                  </a:cubicBezTo>
                  <a:cubicBezTo>
                    <a:pt x="283" y="75"/>
                    <a:pt x="283" y="4174"/>
                    <a:pt x="283" y="8274"/>
                  </a:cubicBezTo>
                  <a:lnTo>
                    <a:pt x="283" y="219622"/>
                  </a:lnTo>
                  <a:cubicBezTo>
                    <a:pt x="283" y="223721"/>
                    <a:pt x="283" y="227821"/>
                    <a:pt x="5344" y="227821"/>
                  </a:cubicBezTo>
                  <a:cubicBezTo>
                    <a:pt x="10405" y="227821"/>
                    <a:pt x="10405" y="223721"/>
                    <a:pt x="10405" y="219622"/>
                  </a:cubicBezTo>
                  <a:lnTo>
                    <a:pt x="10405" y="8274"/>
                  </a:lnTo>
                  <a:close/>
                </a:path>
              </a:pathLst>
            </a:custGeom>
            <a:solidFill>
              <a:srgbClr val="000000"/>
            </a:solidFill>
            <a:ln w="25379" cap="flat">
              <a:noFill/>
              <a:prstDash val="solid"/>
              <a:miter/>
            </a:ln>
          </p:spPr>
          <p:txBody>
            <a:bodyPr rtlCol="0" anchor="ctr"/>
            <a:lstStyle/>
            <a:p>
              <a:endParaRPr lang="en-CN"/>
            </a:p>
          </p:txBody>
        </p:sp>
        <p:sp>
          <p:nvSpPr>
            <p:cNvPr id="32" name="Freeform 31">
              <a:extLst>
                <a:ext uri="{FF2B5EF4-FFF2-40B4-BE49-F238E27FC236}">
                  <a16:creationId xmlns:a16="http://schemas.microsoft.com/office/drawing/2014/main" id="{230DAD14-E265-F599-1BEC-FE46848366E6}"/>
                </a:ext>
              </a:extLst>
            </p:cNvPr>
            <p:cNvSpPr/>
            <p:nvPr>
              <p:custDataLst>
                <p:tags r:id="rId22"/>
              </p:custDataLst>
            </p:nvPr>
          </p:nvSpPr>
          <p:spPr>
            <a:xfrm>
              <a:off x="9810459" y="4147430"/>
              <a:ext cx="104257" cy="144846"/>
            </a:xfrm>
            <a:custGeom>
              <a:avLst/>
              <a:gdLst>
                <a:gd name="connsiteX0" fmla="*/ 104543 w 104257"/>
                <a:gd name="connsiteY0" fmla="*/ 2580 h 144846"/>
                <a:gd name="connsiteX1" fmla="*/ 102012 w 104257"/>
                <a:gd name="connsiteY1" fmla="*/ 302 h 144846"/>
                <a:gd name="connsiteX2" fmla="*/ 84805 w 104257"/>
                <a:gd name="connsiteY2" fmla="*/ 16017 h 144846"/>
                <a:gd name="connsiteX3" fmla="*/ 61271 w 104257"/>
                <a:gd name="connsiteY3" fmla="*/ 75 h 144846"/>
                <a:gd name="connsiteX4" fmla="*/ 286 w 104257"/>
                <a:gd name="connsiteY4" fmla="*/ 66804 h 144846"/>
                <a:gd name="connsiteX5" fmla="*/ 33689 w 104257"/>
                <a:gd name="connsiteY5" fmla="*/ 103244 h 144846"/>
                <a:gd name="connsiteX6" fmla="*/ 63549 w 104257"/>
                <a:gd name="connsiteY6" fmla="*/ 89579 h 144846"/>
                <a:gd name="connsiteX7" fmla="*/ 52161 w 104257"/>
                <a:gd name="connsiteY7" fmla="*/ 130345 h 144846"/>
                <a:gd name="connsiteX8" fmla="*/ 33942 w 104257"/>
                <a:gd name="connsiteY8" fmla="*/ 137861 h 144846"/>
                <a:gd name="connsiteX9" fmla="*/ 28121 w 104257"/>
                <a:gd name="connsiteY9" fmla="*/ 142416 h 144846"/>
                <a:gd name="connsiteX10" fmla="*/ 31411 w 104257"/>
                <a:gd name="connsiteY10" fmla="*/ 144921 h 144846"/>
                <a:gd name="connsiteX11" fmla="*/ 56716 w 104257"/>
                <a:gd name="connsiteY11" fmla="*/ 144238 h 144846"/>
                <a:gd name="connsiteX12" fmla="*/ 82780 w 104257"/>
                <a:gd name="connsiteY12" fmla="*/ 144921 h 144846"/>
                <a:gd name="connsiteX13" fmla="*/ 87335 w 104257"/>
                <a:gd name="connsiteY13" fmla="*/ 140366 h 144846"/>
                <a:gd name="connsiteX14" fmla="*/ 80756 w 104257"/>
                <a:gd name="connsiteY14" fmla="*/ 137861 h 144846"/>
                <a:gd name="connsiteX15" fmla="*/ 68610 w 104257"/>
                <a:gd name="connsiteY15" fmla="*/ 134217 h 144846"/>
                <a:gd name="connsiteX16" fmla="*/ 69622 w 104257"/>
                <a:gd name="connsiteY16" fmla="*/ 129207 h 144846"/>
                <a:gd name="connsiteX17" fmla="*/ 104543 w 104257"/>
                <a:gd name="connsiteY17" fmla="*/ 2580 h 144846"/>
                <a:gd name="connsiteX18" fmla="*/ 34448 w 104257"/>
                <a:gd name="connsiteY18" fmla="*/ 98233 h 144846"/>
                <a:gd name="connsiteX19" fmla="*/ 18252 w 104257"/>
                <a:gd name="connsiteY19" fmla="*/ 76825 h 144846"/>
                <a:gd name="connsiteX20" fmla="*/ 29893 w 104257"/>
                <a:gd name="connsiteY20" fmla="*/ 31504 h 144846"/>
                <a:gd name="connsiteX21" fmla="*/ 61271 w 104257"/>
                <a:gd name="connsiteY21" fmla="*/ 5085 h 144846"/>
                <a:gd name="connsiteX22" fmla="*/ 81262 w 104257"/>
                <a:gd name="connsiteY22" fmla="*/ 25127 h 144846"/>
                <a:gd name="connsiteX23" fmla="*/ 66585 w 104257"/>
                <a:gd name="connsiteY23" fmla="*/ 77281 h 144846"/>
                <a:gd name="connsiteX24" fmla="*/ 34448 w 104257"/>
                <a:gd name="connsiteY24" fmla="*/ 98233 h 144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4257" h="144846">
                  <a:moveTo>
                    <a:pt x="104543" y="2580"/>
                  </a:moveTo>
                  <a:cubicBezTo>
                    <a:pt x="104543" y="1669"/>
                    <a:pt x="103784" y="302"/>
                    <a:pt x="102012" y="302"/>
                  </a:cubicBezTo>
                  <a:cubicBezTo>
                    <a:pt x="99229" y="302"/>
                    <a:pt x="89107" y="9412"/>
                    <a:pt x="84805" y="16017"/>
                  </a:cubicBezTo>
                  <a:cubicBezTo>
                    <a:pt x="79238" y="3719"/>
                    <a:pt x="69369" y="75"/>
                    <a:pt x="61271" y="75"/>
                  </a:cubicBezTo>
                  <a:cubicBezTo>
                    <a:pt x="31411" y="75"/>
                    <a:pt x="286" y="33781"/>
                    <a:pt x="286" y="66804"/>
                  </a:cubicBezTo>
                  <a:cubicBezTo>
                    <a:pt x="286" y="89123"/>
                    <a:pt x="15216" y="103244"/>
                    <a:pt x="33689" y="103244"/>
                  </a:cubicBezTo>
                  <a:cubicBezTo>
                    <a:pt x="44570" y="103244"/>
                    <a:pt x="54439" y="97778"/>
                    <a:pt x="63549" y="89579"/>
                  </a:cubicBezTo>
                  <a:cubicBezTo>
                    <a:pt x="61271" y="97550"/>
                    <a:pt x="52920" y="128296"/>
                    <a:pt x="52161" y="130345"/>
                  </a:cubicBezTo>
                  <a:cubicBezTo>
                    <a:pt x="50137" y="136722"/>
                    <a:pt x="48112" y="137633"/>
                    <a:pt x="33942" y="137861"/>
                  </a:cubicBezTo>
                  <a:cubicBezTo>
                    <a:pt x="30652" y="137861"/>
                    <a:pt x="28121" y="137861"/>
                    <a:pt x="28121" y="142416"/>
                  </a:cubicBezTo>
                  <a:cubicBezTo>
                    <a:pt x="28121" y="142644"/>
                    <a:pt x="28121" y="144921"/>
                    <a:pt x="31411" y="144921"/>
                  </a:cubicBezTo>
                  <a:cubicBezTo>
                    <a:pt x="39509" y="144921"/>
                    <a:pt x="48366" y="144238"/>
                    <a:pt x="56716" y="144238"/>
                  </a:cubicBezTo>
                  <a:cubicBezTo>
                    <a:pt x="65320" y="144238"/>
                    <a:pt x="74430" y="144921"/>
                    <a:pt x="82780" y="144921"/>
                  </a:cubicBezTo>
                  <a:cubicBezTo>
                    <a:pt x="84046" y="144921"/>
                    <a:pt x="87335" y="144921"/>
                    <a:pt x="87335" y="140366"/>
                  </a:cubicBezTo>
                  <a:cubicBezTo>
                    <a:pt x="87335" y="137861"/>
                    <a:pt x="84805" y="137861"/>
                    <a:pt x="80756" y="137861"/>
                  </a:cubicBezTo>
                  <a:cubicBezTo>
                    <a:pt x="68610" y="137861"/>
                    <a:pt x="68610" y="136267"/>
                    <a:pt x="68610" y="134217"/>
                  </a:cubicBezTo>
                  <a:cubicBezTo>
                    <a:pt x="68610" y="132623"/>
                    <a:pt x="69116" y="131256"/>
                    <a:pt x="69622" y="129207"/>
                  </a:cubicBezTo>
                  <a:lnTo>
                    <a:pt x="104543" y="2580"/>
                  </a:lnTo>
                  <a:close/>
                  <a:moveTo>
                    <a:pt x="34448" y="98233"/>
                  </a:moveTo>
                  <a:cubicBezTo>
                    <a:pt x="19265" y="98233"/>
                    <a:pt x="18252" y="80697"/>
                    <a:pt x="18252" y="76825"/>
                  </a:cubicBezTo>
                  <a:cubicBezTo>
                    <a:pt x="18252" y="65893"/>
                    <a:pt x="25591" y="41069"/>
                    <a:pt x="29893" y="31504"/>
                  </a:cubicBezTo>
                  <a:cubicBezTo>
                    <a:pt x="37737" y="14650"/>
                    <a:pt x="50896" y="5085"/>
                    <a:pt x="61271" y="5085"/>
                  </a:cubicBezTo>
                  <a:cubicBezTo>
                    <a:pt x="77719" y="5085"/>
                    <a:pt x="81262" y="23533"/>
                    <a:pt x="81262" y="25127"/>
                  </a:cubicBezTo>
                  <a:cubicBezTo>
                    <a:pt x="81262" y="26493"/>
                    <a:pt x="67344" y="76370"/>
                    <a:pt x="66585" y="77281"/>
                  </a:cubicBezTo>
                  <a:cubicBezTo>
                    <a:pt x="62789" y="83657"/>
                    <a:pt x="48619" y="98233"/>
                    <a:pt x="34448" y="98233"/>
                  </a:cubicBezTo>
                  <a:close/>
                </a:path>
              </a:pathLst>
            </a:custGeom>
            <a:solidFill>
              <a:srgbClr val="000000"/>
            </a:solidFill>
            <a:ln w="25379" cap="flat">
              <a:noFill/>
              <a:prstDash val="solid"/>
              <a:miter/>
            </a:ln>
          </p:spPr>
          <p:txBody>
            <a:bodyPr rtlCol="0" anchor="ctr"/>
            <a:lstStyle/>
            <a:p>
              <a:endParaRPr lang="en-CN"/>
            </a:p>
          </p:txBody>
        </p:sp>
        <p:sp>
          <p:nvSpPr>
            <p:cNvPr id="33" name="Freeform 32">
              <a:extLst>
                <a:ext uri="{FF2B5EF4-FFF2-40B4-BE49-F238E27FC236}">
                  <a16:creationId xmlns:a16="http://schemas.microsoft.com/office/drawing/2014/main" id="{34649B35-C210-9C0C-6D1F-153CE40EADC1}"/>
                </a:ext>
              </a:extLst>
            </p:cNvPr>
            <p:cNvSpPr/>
            <p:nvPr>
              <p:custDataLst>
                <p:tags r:id="rId23"/>
              </p:custDataLst>
            </p:nvPr>
          </p:nvSpPr>
          <p:spPr>
            <a:xfrm>
              <a:off x="9947433" y="4077285"/>
              <a:ext cx="58707" cy="227745"/>
            </a:xfrm>
            <a:custGeom>
              <a:avLst/>
              <a:gdLst>
                <a:gd name="connsiteX0" fmla="*/ 58999 w 58707"/>
                <a:gd name="connsiteY0" fmla="*/ 225543 h 227745"/>
                <a:gd name="connsiteX1" fmla="*/ 54697 w 58707"/>
                <a:gd name="connsiteY1" fmla="*/ 220533 h 227745"/>
                <a:gd name="connsiteX2" fmla="*/ 14968 w 58707"/>
                <a:gd name="connsiteY2" fmla="*/ 113948 h 227745"/>
                <a:gd name="connsiteX3" fmla="*/ 55709 w 58707"/>
                <a:gd name="connsiteY3" fmla="*/ 6224 h 227745"/>
                <a:gd name="connsiteX4" fmla="*/ 58999 w 58707"/>
                <a:gd name="connsiteY4" fmla="*/ 2352 h 227745"/>
                <a:gd name="connsiteX5" fmla="*/ 56468 w 58707"/>
                <a:gd name="connsiteY5" fmla="*/ 75 h 227745"/>
                <a:gd name="connsiteX6" fmla="*/ 16233 w 58707"/>
                <a:gd name="connsiteY6" fmla="*/ 44485 h 227745"/>
                <a:gd name="connsiteX7" fmla="*/ 291 w 58707"/>
                <a:gd name="connsiteY7" fmla="*/ 113948 h 227745"/>
                <a:gd name="connsiteX8" fmla="*/ 16992 w 58707"/>
                <a:gd name="connsiteY8" fmla="*/ 185004 h 227745"/>
                <a:gd name="connsiteX9" fmla="*/ 56468 w 58707"/>
                <a:gd name="connsiteY9" fmla="*/ 227821 h 227745"/>
                <a:gd name="connsiteX10" fmla="*/ 58999 w 58707"/>
                <a:gd name="connsiteY10" fmla="*/ 225543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27745">
                  <a:moveTo>
                    <a:pt x="58999" y="225543"/>
                  </a:moveTo>
                  <a:cubicBezTo>
                    <a:pt x="58999" y="224860"/>
                    <a:pt x="58999" y="224404"/>
                    <a:pt x="54697" y="220533"/>
                  </a:cubicBezTo>
                  <a:cubicBezTo>
                    <a:pt x="23065" y="191837"/>
                    <a:pt x="14968" y="148793"/>
                    <a:pt x="14968" y="113948"/>
                  </a:cubicBezTo>
                  <a:cubicBezTo>
                    <a:pt x="14968" y="74320"/>
                    <a:pt x="24584" y="34692"/>
                    <a:pt x="55709" y="6224"/>
                  </a:cubicBezTo>
                  <a:cubicBezTo>
                    <a:pt x="58999" y="3491"/>
                    <a:pt x="58999" y="3035"/>
                    <a:pt x="58999" y="2352"/>
                  </a:cubicBezTo>
                  <a:cubicBezTo>
                    <a:pt x="58999" y="758"/>
                    <a:pt x="57986" y="75"/>
                    <a:pt x="56468" y="75"/>
                  </a:cubicBezTo>
                  <a:cubicBezTo>
                    <a:pt x="53937" y="75"/>
                    <a:pt x="31163" y="15561"/>
                    <a:pt x="16233" y="44485"/>
                  </a:cubicBezTo>
                  <a:cubicBezTo>
                    <a:pt x="3327" y="69537"/>
                    <a:pt x="291" y="94817"/>
                    <a:pt x="291" y="113948"/>
                  </a:cubicBezTo>
                  <a:cubicBezTo>
                    <a:pt x="291" y="131712"/>
                    <a:pt x="3074" y="159269"/>
                    <a:pt x="16992" y="185004"/>
                  </a:cubicBezTo>
                  <a:cubicBezTo>
                    <a:pt x="32175" y="213017"/>
                    <a:pt x="53937" y="227821"/>
                    <a:pt x="56468" y="227821"/>
                  </a:cubicBezTo>
                  <a:cubicBezTo>
                    <a:pt x="57986" y="227821"/>
                    <a:pt x="58999" y="227137"/>
                    <a:pt x="58999" y="225543"/>
                  </a:cubicBezTo>
                  <a:close/>
                </a:path>
              </a:pathLst>
            </a:custGeom>
            <a:solidFill>
              <a:srgbClr val="000000"/>
            </a:solidFill>
            <a:ln w="25379" cap="flat">
              <a:noFill/>
              <a:prstDash val="solid"/>
              <a:miter/>
            </a:ln>
          </p:spPr>
          <p:txBody>
            <a:bodyPr rtlCol="0" anchor="ctr"/>
            <a:lstStyle/>
            <a:p>
              <a:endParaRPr lang="en-CN"/>
            </a:p>
          </p:txBody>
        </p:sp>
        <p:sp>
          <p:nvSpPr>
            <p:cNvPr id="34" name="Freeform 33">
              <a:extLst>
                <a:ext uri="{FF2B5EF4-FFF2-40B4-BE49-F238E27FC236}">
                  <a16:creationId xmlns:a16="http://schemas.microsoft.com/office/drawing/2014/main" id="{4E1EC7C9-5024-FEBA-47B9-1103300DD2F2}"/>
                </a:ext>
              </a:extLst>
            </p:cNvPr>
            <p:cNvSpPr/>
            <p:nvPr>
              <p:custDataLst>
                <p:tags r:id="rId24"/>
              </p:custDataLst>
            </p:nvPr>
          </p:nvSpPr>
          <p:spPr>
            <a:xfrm>
              <a:off x="10026864" y="4093910"/>
              <a:ext cx="172074" cy="154184"/>
            </a:xfrm>
            <a:custGeom>
              <a:avLst/>
              <a:gdLst>
                <a:gd name="connsiteX0" fmla="*/ 102274 w 172074"/>
                <a:gd name="connsiteY0" fmla="*/ 16017 h 154184"/>
                <a:gd name="connsiteX1" fmla="*/ 108094 w 172074"/>
                <a:gd name="connsiteY1" fmla="*/ 7590 h 154184"/>
                <a:gd name="connsiteX2" fmla="*/ 124036 w 172074"/>
                <a:gd name="connsiteY2" fmla="*/ 7135 h 154184"/>
                <a:gd name="connsiteX3" fmla="*/ 160982 w 172074"/>
                <a:gd name="connsiteY3" fmla="*/ 25810 h 154184"/>
                <a:gd name="connsiteX4" fmla="*/ 158958 w 172074"/>
                <a:gd name="connsiteY4" fmla="*/ 44030 h 154184"/>
                <a:gd name="connsiteX5" fmla="*/ 158198 w 172074"/>
                <a:gd name="connsiteY5" fmla="*/ 48357 h 154184"/>
                <a:gd name="connsiteX6" fmla="*/ 161235 w 172074"/>
                <a:gd name="connsiteY6" fmla="*/ 51318 h 154184"/>
                <a:gd name="connsiteX7" fmla="*/ 165031 w 172074"/>
                <a:gd name="connsiteY7" fmla="*/ 46079 h 154184"/>
                <a:gd name="connsiteX8" fmla="*/ 171863 w 172074"/>
                <a:gd name="connsiteY8" fmla="*/ 6452 h 154184"/>
                <a:gd name="connsiteX9" fmla="*/ 172369 w 172074"/>
                <a:gd name="connsiteY9" fmla="*/ 2580 h 154184"/>
                <a:gd name="connsiteX10" fmla="*/ 165537 w 172074"/>
                <a:gd name="connsiteY10" fmla="*/ 75 h 154184"/>
                <a:gd name="connsiteX11" fmla="*/ 25094 w 172074"/>
                <a:gd name="connsiteY11" fmla="*/ 75 h 154184"/>
                <a:gd name="connsiteX12" fmla="*/ 16996 w 172074"/>
                <a:gd name="connsiteY12" fmla="*/ 4630 h 154184"/>
                <a:gd name="connsiteX13" fmla="*/ 1813 w 172074"/>
                <a:gd name="connsiteY13" fmla="*/ 44713 h 154184"/>
                <a:gd name="connsiteX14" fmla="*/ 295 w 172074"/>
                <a:gd name="connsiteY14" fmla="*/ 48812 h 154184"/>
                <a:gd name="connsiteX15" fmla="*/ 3331 w 172074"/>
                <a:gd name="connsiteY15" fmla="*/ 51318 h 154184"/>
                <a:gd name="connsiteX16" fmla="*/ 7633 w 172074"/>
                <a:gd name="connsiteY16" fmla="*/ 46535 h 154184"/>
                <a:gd name="connsiteX17" fmla="*/ 65329 w 172074"/>
                <a:gd name="connsiteY17" fmla="*/ 7135 h 154184"/>
                <a:gd name="connsiteX18" fmla="*/ 75198 w 172074"/>
                <a:gd name="connsiteY18" fmla="*/ 7135 h 154184"/>
                <a:gd name="connsiteX19" fmla="*/ 82283 w 172074"/>
                <a:gd name="connsiteY19" fmla="*/ 9868 h 154184"/>
                <a:gd name="connsiteX20" fmla="*/ 81271 w 172074"/>
                <a:gd name="connsiteY20" fmla="*/ 14650 h 154184"/>
                <a:gd name="connsiteX21" fmla="*/ 47362 w 172074"/>
                <a:gd name="connsiteY21" fmla="*/ 136267 h 154184"/>
                <a:gd name="connsiteX22" fmla="*/ 17249 w 172074"/>
                <a:gd name="connsiteY22" fmla="*/ 147199 h 154184"/>
                <a:gd name="connsiteX23" fmla="*/ 6621 w 172074"/>
                <a:gd name="connsiteY23" fmla="*/ 151526 h 154184"/>
                <a:gd name="connsiteX24" fmla="*/ 10923 w 172074"/>
                <a:gd name="connsiteY24" fmla="*/ 154259 h 154184"/>
                <a:gd name="connsiteX25" fmla="*/ 31673 w 172074"/>
                <a:gd name="connsiteY25" fmla="*/ 153803 h 154184"/>
                <a:gd name="connsiteX26" fmla="*/ 53182 w 172074"/>
                <a:gd name="connsiteY26" fmla="*/ 153575 h 154184"/>
                <a:gd name="connsiteX27" fmla="*/ 74185 w 172074"/>
                <a:gd name="connsiteY27" fmla="*/ 153803 h 154184"/>
                <a:gd name="connsiteX28" fmla="*/ 96201 w 172074"/>
                <a:gd name="connsiteY28" fmla="*/ 154259 h 154184"/>
                <a:gd name="connsiteX29" fmla="*/ 101768 w 172074"/>
                <a:gd name="connsiteY29" fmla="*/ 149704 h 154184"/>
                <a:gd name="connsiteX30" fmla="*/ 93164 w 172074"/>
                <a:gd name="connsiteY30" fmla="*/ 147199 h 154184"/>
                <a:gd name="connsiteX31" fmla="*/ 76969 w 172074"/>
                <a:gd name="connsiteY31" fmla="*/ 146743 h 154184"/>
                <a:gd name="connsiteX32" fmla="*/ 67606 w 172074"/>
                <a:gd name="connsiteY32" fmla="*/ 141733 h 154184"/>
                <a:gd name="connsiteX33" fmla="*/ 68618 w 172074"/>
                <a:gd name="connsiteY33" fmla="*/ 136950 h 154184"/>
                <a:gd name="connsiteX34" fmla="*/ 102274 w 172074"/>
                <a:gd name="connsiteY34" fmla="*/ 16017 h 154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72074" h="154184">
                  <a:moveTo>
                    <a:pt x="102274" y="16017"/>
                  </a:moveTo>
                  <a:cubicBezTo>
                    <a:pt x="104045" y="9640"/>
                    <a:pt x="105058" y="8274"/>
                    <a:pt x="108094" y="7590"/>
                  </a:cubicBezTo>
                  <a:cubicBezTo>
                    <a:pt x="110372" y="7135"/>
                    <a:pt x="118722" y="7135"/>
                    <a:pt x="124036" y="7135"/>
                  </a:cubicBezTo>
                  <a:cubicBezTo>
                    <a:pt x="149595" y="7135"/>
                    <a:pt x="160982" y="8046"/>
                    <a:pt x="160982" y="25810"/>
                  </a:cubicBezTo>
                  <a:cubicBezTo>
                    <a:pt x="160982" y="29226"/>
                    <a:pt x="159970" y="38108"/>
                    <a:pt x="158958" y="44030"/>
                  </a:cubicBezTo>
                  <a:cubicBezTo>
                    <a:pt x="158705" y="44941"/>
                    <a:pt x="158198" y="47674"/>
                    <a:pt x="158198" y="48357"/>
                  </a:cubicBezTo>
                  <a:cubicBezTo>
                    <a:pt x="158198" y="49723"/>
                    <a:pt x="158958" y="51318"/>
                    <a:pt x="161235" y="51318"/>
                  </a:cubicBezTo>
                  <a:cubicBezTo>
                    <a:pt x="164019" y="51318"/>
                    <a:pt x="164525" y="49496"/>
                    <a:pt x="165031" y="46079"/>
                  </a:cubicBezTo>
                  <a:lnTo>
                    <a:pt x="171863" y="6452"/>
                  </a:lnTo>
                  <a:cubicBezTo>
                    <a:pt x="172116" y="5541"/>
                    <a:pt x="172369" y="3263"/>
                    <a:pt x="172369" y="2580"/>
                  </a:cubicBezTo>
                  <a:cubicBezTo>
                    <a:pt x="172369" y="75"/>
                    <a:pt x="169839" y="75"/>
                    <a:pt x="165537" y="75"/>
                  </a:cubicBezTo>
                  <a:lnTo>
                    <a:pt x="25094" y="75"/>
                  </a:lnTo>
                  <a:cubicBezTo>
                    <a:pt x="19020" y="75"/>
                    <a:pt x="18767" y="302"/>
                    <a:pt x="16996" y="4630"/>
                  </a:cubicBezTo>
                  <a:lnTo>
                    <a:pt x="1813" y="44713"/>
                  </a:lnTo>
                  <a:cubicBezTo>
                    <a:pt x="1560" y="45168"/>
                    <a:pt x="295" y="48357"/>
                    <a:pt x="295" y="48812"/>
                  </a:cubicBezTo>
                  <a:cubicBezTo>
                    <a:pt x="295" y="50179"/>
                    <a:pt x="1560" y="51318"/>
                    <a:pt x="3331" y="51318"/>
                  </a:cubicBezTo>
                  <a:cubicBezTo>
                    <a:pt x="5862" y="51318"/>
                    <a:pt x="6115" y="50179"/>
                    <a:pt x="7633" y="46535"/>
                  </a:cubicBezTo>
                  <a:cubicBezTo>
                    <a:pt x="21298" y="11234"/>
                    <a:pt x="27877" y="7135"/>
                    <a:pt x="65329" y="7135"/>
                  </a:cubicBezTo>
                  <a:lnTo>
                    <a:pt x="75198" y="7135"/>
                  </a:lnTo>
                  <a:cubicBezTo>
                    <a:pt x="82283" y="7135"/>
                    <a:pt x="82283" y="8046"/>
                    <a:pt x="82283" y="9868"/>
                  </a:cubicBezTo>
                  <a:cubicBezTo>
                    <a:pt x="82283" y="11234"/>
                    <a:pt x="81524" y="13967"/>
                    <a:pt x="81271" y="14650"/>
                  </a:cubicBezTo>
                  <a:lnTo>
                    <a:pt x="47362" y="136267"/>
                  </a:lnTo>
                  <a:cubicBezTo>
                    <a:pt x="45085" y="144693"/>
                    <a:pt x="44325" y="147199"/>
                    <a:pt x="17249" y="147199"/>
                  </a:cubicBezTo>
                  <a:cubicBezTo>
                    <a:pt x="8139" y="147199"/>
                    <a:pt x="6621" y="147199"/>
                    <a:pt x="6621" y="151526"/>
                  </a:cubicBezTo>
                  <a:cubicBezTo>
                    <a:pt x="6621" y="154259"/>
                    <a:pt x="9404" y="154259"/>
                    <a:pt x="10923" y="154259"/>
                  </a:cubicBezTo>
                  <a:cubicBezTo>
                    <a:pt x="17755" y="154259"/>
                    <a:pt x="24840" y="153803"/>
                    <a:pt x="31673" y="153803"/>
                  </a:cubicBezTo>
                  <a:cubicBezTo>
                    <a:pt x="38758" y="153803"/>
                    <a:pt x="46097" y="153575"/>
                    <a:pt x="53182" y="153575"/>
                  </a:cubicBezTo>
                  <a:cubicBezTo>
                    <a:pt x="60268" y="153575"/>
                    <a:pt x="67353" y="153803"/>
                    <a:pt x="74185" y="153803"/>
                  </a:cubicBezTo>
                  <a:cubicBezTo>
                    <a:pt x="81524" y="153803"/>
                    <a:pt x="89115" y="154259"/>
                    <a:pt x="96201" y="154259"/>
                  </a:cubicBezTo>
                  <a:cubicBezTo>
                    <a:pt x="98731" y="154259"/>
                    <a:pt x="101768" y="154259"/>
                    <a:pt x="101768" y="149704"/>
                  </a:cubicBezTo>
                  <a:cubicBezTo>
                    <a:pt x="101768" y="147199"/>
                    <a:pt x="99744" y="147199"/>
                    <a:pt x="93164" y="147199"/>
                  </a:cubicBezTo>
                  <a:cubicBezTo>
                    <a:pt x="86838" y="147199"/>
                    <a:pt x="83548" y="147199"/>
                    <a:pt x="76969" y="146743"/>
                  </a:cubicBezTo>
                  <a:cubicBezTo>
                    <a:pt x="69631" y="146060"/>
                    <a:pt x="67606" y="145377"/>
                    <a:pt x="67606" y="141733"/>
                  </a:cubicBezTo>
                  <a:cubicBezTo>
                    <a:pt x="67606" y="141505"/>
                    <a:pt x="67606" y="140366"/>
                    <a:pt x="68618" y="136950"/>
                  </a:cubicBezTo>
                  <a:lnTo>
                    <a:pt x="102274" y="16017"/>
                  </a:lnTo>
                  <a:close/>
                </a:path>
              </a:pathLst>
            </a:custGeom>
            <a:solidFill>
              <a:srgbClr val="000000"/>
            </a:solidFill>
            <a:ln w="25379" cap="flat">
              <a:noFill/>
              <a:prstDash val="solid"/>
              <a:miter/>
            </a:ln>
          </p:spPr>
          <p:txBody>
            <a:bodyPr rtlCol="0" anchor="ctr"/>
            <a:lstStyle/>
            <a:p>
              <a:endParaRPr lang="en-CN"/>
            </a:p>
          </p:txBody>
        </p:sp>
        <p:sp>
          <p:nvSpPr>
            <p:cNvPr id="35" name="Freeform 34">
              <a:extLst>
                <a:ext uri="{FF2B5EF4-FFF2-40B4-BE49-F238E27FC236}">
                  <a16:creationId xmlns:a16="http://schemas.microsoft.com/office/drawing/2014/main" id="{9038636A-72F5-38C3-8FC2-23020F80C24F}"/>
                </a:ext>
              </a:extLst>
            </p:cNvPr>
            <p:cNvSpPr/>
            <p:nvPr>
              <p:custDataLst>
                <p:tags r:id="rId25"/>
              </p:custDataLst>
            </p:nvPr>
          </p:nvSpPr>
          <p:spPr>
            <a:xfrm>
              <a:off x="10218238" y="4077285"/>
              <a:ext cx="58707" cy="227745"/>
            </a:xfrm>
            <a:custGeom>
              <a:avLst/>
              <a:gdLst>
                <a:gd name="connsiteX0" fmla="*/ 59010 w 58707"/>
                <a:gd name="connsiteY0" fmla="*/ 113948 h 227745"/>
                <a:gd name="connsiteX1" fmla="*/ 42308 w 58707"/>
                <a:gd name="connsiteY1" fmla="*/ 42891 h 227745"/>
                <a:gd name="connsiteX2" fmla="*/ 2832 w 58707"/>
                <a:gd name="connsiteY2" fmla="*/ 75 h 227745"/>
                <a:gd name="connsiteX3" fmla="*/ 302 w 58707"/>
                <a:gd name="connsiteY3" fmla="*/ 2352 h 227745"/>
                <a:gd name="connsiteX4" fmla="*/ 5110 w 58707"/>
                <a:gd name="connsiteY4" fmla="*/ 7590 h 227745"/>
                <a:gd name="connsiteX5" fmla="*/ 44333 w 58707"/>
                <a:gd name="connsiteY5" fmla="*/ 113948 h 227745"/>
                <a:gd name="connsiteX6" fmla="*/ 3591 w 58707"/>
                <a:gd name="connsiteY6" fmla="*/ 221672 h 227745"/>
                <a:gd name="connsiteX7" fmla="*/ 302 w 58707"/>
                <a:gd name="connsiteY7" fmla="*/ 225543 h 227745"/>
                <a:gd name="connsiteX8" fmla="*/ 2832 w 58707"/>
                <a:gd name="connsiteY8" fmla="*/ 227821 h 227745"/>
                <a:gd name="connsiteX9" fmla="*/ 43067 w 58707"/>
                <a:gd name="connsiteY9" fmla="*/ 183410 h 227745"/>
                <a:gd name="connsiteX10" fmla="*/ 59010 w 58707"/>
                <a:gd name="connsiteY10" fmla="*/ 113948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27745">
                  <a:moveTo>
                    <a:pt x="59010" y="113948"/>
                  </a:moveTo>
                  <a:cubicBezTo>
                    <a:pt x="59010" y="96184"/>
                    <a:pt x="56226" y="68626"/>
                    <a:pt x="42308" y="42891"/>
                  </a:cubicBezTo>
                  <a:cubicBezTo>
                    <a:pt x="27125" y="14878"/>
                    <a:pt x="5363" y="75"/>
                    <a:pt x="2832" y="75"/>
                  </a:cubicBezTo>
                  <a:cubicBezTo>
                    <a:pt x="1314" y="75"/>
                    <a:pt x="302" y="986"/>
                    <a:pt x="302" y="2352"/>
                  </a:cubicBezTo>
                  <a:cubicBezTo>
                    <a:pt x="302" y="3035"/>
                    <a:pt x="302" y="3491"/>
                    <a:pt x="5110" y="7590"/>
                  </a:cubicBezTo>
                  <a:cubicBezTo>
                    <a:pt x="29909" y="30137"/>
                    <a:pt x="44333" y="66349"/>
                    <a:pt x="44333" y="113948"/>
                  </a:cubicBezTo>
                  <a:cubicBezTo>
                    <a:pt x="44333" y="152892"/>
                    <a:pt x="34970" y="192976"/>
                    <a:pt x="3591" y="221672"/>
                  </a:cubicBezTo>
                  <a:cubicBezTo>
                    <a:pt x="302" y="224404"/>
                    <a:pt x="302" y="224860"/>
                    <a:pt x="302" y="225543"/>
                  </a:cubicBezTo>
                  <a:cubicBezTo>
                    <a:pt x="302" y="226910"/>
                    <a:pt x="1314" y="227821"/>
                    <a:pt x="2832" y="227821"/>
                  </a:cubicBezTo>
                  <a:cubicBezTo>
                    <a:pt x="5363" y="227821"/>
                    <a:pt x="28137" y="212334"/>
                    <a:pt x="43067" y="183410"/>
                  </a:cubicBezTo>
                  <a:cubicBezTo>
                    <a:pt x="55973" y="158358"/>
                    <a:pt x="59010" y="133078"/>
                    <a:pt x="59010" y="113948"/>
                  </a:cubicBezTo>
                  <a:close/>
                </a:path>
              </a:pathLst>
            </a:custGeom>
            <a:solidFill>
              <a:srgbClr val="000000"/>
            </a:solidFill>
            <a:ln w="25379" cap="flat">
              <a:noFill/>
              <a:prstDash val="solid"/>
              <a:miter/>
            </a:ln>
          </p:spPr>
          <p:txBody>
            <a:bodyPr rtlCol="0" anchor="ctr"/>
            <a:lstStyle/>
            <a:p>
              <a:endParaRPr lang="en-CN"/>
            </a:p>
          </p:txBody>
        </p:sp>
        <p:sp>
          <p:nvSpPr>
            <p:cNvPr id="36" name="Freeform 35">
              <a:extLst>
                <a:ext uri="{FF2B5EF4-FFF2-40B4-BE49-F238E27FC236}">
                  <a16:creationId xmlns:a16="http://schemas.microsoft.com/office/drawing/2014/main" id="{1D07391B-358A-D31F-A863-3E4F166894A1}"/>
                </a:ext>
              </a:extLst>
            </p:cNvPr>
            <p:cNvSpPr/>
            <p:nvPr>
              <p:custDataLst>
                <p:tags r:id="rId26"/>
              </p:custDataLst>
            </p:nvPr>
          </p:nvSpPr>
          <p:spPr>
            <a:xfrm>
              <a:off x="10307790" y="4077285"/>
              <a:ext cx="34668" cy="227745"/>
            </a:xfrm>
            <a:custGeom>
              <a:avLst/>
              <a:gdLst>
                <a:gd name="connsiteX0" fmla="*/ 34974 w 34668"/>
                <a:gd name="connsiteY0" fmla="*/ 75 h 227745"/>
                <a:gd name="connsiteX1" fmla="*/ 306 w 34668"/>
                <a:gd name="connsiteY1" fmla="*/ 75 h 227745"/>
                <a:gd name="connsiteX2" fmla="*/ 306 w 34668"/>
                <a:gd name="connsiteY2" fmla="*/ 9185 h 227745"/>
                <a:gd name="connsiteX3" fmla="*/ 24852 w 34668"/>
                <a:gd name="connsiteY3" fmla="*/ 9185 h 227745"/>
                <a:gd name="connsiteX4" fmla="*/ 24852 w 34668"/>
                <a:gd name="connsiteY4" fmla="*/ 218711 h 227745"/>
                <a:gd name="connsiteX5" fmla="*/ 306 w 34668"/>
                <a:gd name="connsiteY5" fmla="*/ 218711 h 227745"/>
                <a:gd name="connsiteX6" fmla="*/ 306 w 34668"/>
                <a:gd name="connsiteY6" fmla="*/ 227821 h 227745"/>
                <a:gd name="connsiteX7" fmla="*/ 34974 w 34668"/>
                <a:gd name="connsiteY7" fmla="*/ 227821 h 227745"/>
                <a:gd name="connsiteX8" fmla="*/ 34974 w 34668"/>
                <a:gd name="connsiteY8" fmla="*/ 75 h 22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68" h="227745">
                  <a:moveTo>
                    <a:pt x="34974" y="75"/>
                  </a:moveTo>
                  <a:lnTo>
                    <a:pt x="306" y="75"/>
                  </a:lnTo>
                  <a:lnTo>
                    <a:pt x="306" y="9185"/>
                  </a:lnTo>
                  <a:lnTo>
                    <a:pt x="24852" y="9185"/>
                  </a:lnTo>
                  <a:lnTo>
                    <a:pt x="24852" y="218711"/>
                  </a:lnTo>
                  <a:lnTo>
                    <a:pt x="306" y="218711"/>
                  </a:lnTo>
                  <a:lnTo>
                    <a:pt x="306" y="227821"/>
                  </a:lnTo>
                  <a:lnTo>
                    <a:pt x="34974" y="227821"/>
                  </a:lnTo>
                  <a:lnTo>
                    <a:pt x="34974" y="75"/>
                  </a:lnTo>
                  <a:close/>
                </a:path>
              </a:pathLst>
            </a:custGeom>
            <a:solidFill>
              <a:srgbClr val="000000"/>
            </a:solidFill>
            <a:ln w="25379" cap="flat">
              <a:noFill/>
              <a:prstDash val="solid"/>
              <a:miter/>
            </a:ln>
          </p:spPr>
          <p:txBody>
            <a:bodyPr rtlCol="0" anchor="ctr"/>
            <a:lstStyle/>
            <a:p>
              <a:endParaRPr lang="en-CN"/>
            </a:p>
          </p:txBody>
        </p:sp>
      </p:grpSp>
    </p:spTree>
    <p:extLst>
      <p:ext uri="{BB962C8B-B14F-4D97-AF65-F5344CB8AC3E}">
        <p14:creationId xmlns:p14="http://schemas.microsoft.com/office/powerpoint/2010/main" val="286373547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13.4.3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418576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基于数据增强的文本防御方法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46</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212115"/>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当标注数据有限时，数据增强是增大训练数据的有效方法。例如，在计算机视觉中，图像被移位、放大</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缩小、旋转、翻转、扭曲或遮挡，都可以用于训练数据的增强。</a:t>
            </a:r>
            <a:r>
              <a:rPr lang="zh-CN" altLang="en-US" sz="2000" b="1" dirty="0">
                <a:latin typeface="Microsoft YaHei" panose="020B0503020204020204" pitchFamily="34" charset="-122"/>
                <a:ea typeface="Microsoft YaHei" panose="020B0503020204020204" pitchFamily="34" charset="-122"/>
              </a:rPr>
              <a:t>但由于文本数据的句法和语义结构复杂，对其进行增强是非常具有挑战性的工作。</a:t>
            </a:r>
            <a:endParaRPr lang="en-US" altLang="zh-CN" sz="2000" b="1"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文献</a:t>
            </a:r>
            <a:r>
              <a:rPr lang="en-US" altLang="zh-CN" sz="2000" dirty="0">
                <a:latin typeface="Microsoft YaHei" panose="020B0503020204020204" pitchFamily="34" charset="-122"/>
                <a:ea typeface="Microsoft YaHei" panose="020B0503020204020204" pitchFamily="34" charset="-122"/>
              </a:rPr>
              <a:t>[727]</a:t>
            </a:r>
            <a:r>
              <a:rPr lang="zh-CN" altLang="en-US" sz="2000" dirty="0">
                <a:latin typeface="Microsoft YaHei" panose="020B0503020204020204" pitchFamily="34" charset="-122"/>
                <a:ea typeface="Microsoft YaHei" panose="020B0503020204020204" pitchFamily="34" charset="-122"/>
              </a:rPr>
              <a:t>提出利用同义词替换、随机插入、随机交换和随机删除进行文本数据增强的方法。但是这些基于规则生成的增强样本无法有效覆盖潜在的样本范围。</a:t>
            </a:r>
            <a:r>
              <a:rPr lang="zh-CN" altLang="en-US" sz="2000" b="1" dirty="0">
                <a:latin typeface="Microsoft YaHei" panose="020B0503020204020204" pitchFamily="34" charset="-122"/>
                <a:ea typeface="Microsoft YaHei" panose="020B0503020204020204" pitchFamily="34" charset="-122"/>
              </a:rPr>
              <a:t>如果能在训练时，增加数据覆盖对抗攻击的搜索空间，就能够在一定程度上提升模型的鲁棒性</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然而，增强样本经常难以获得，或者质量不够高，容易造成模型在具体任务上的性能下降。相较于计算机视觉领域常使用旋转、位移、裁剪等基础操作构造增强样本，文本很难构造简单且高质量的增强样本。</a:t>
            </a:r>
            <a:r>
              <a:rPr lang="zh-CN" altLang="en-US" sz="2000" b="1" dirty="0">
                <a:latin typeface="Microsoft YaHei" panose="020B0503020204020204" pitchFamily="34" charset="-122"/>
                <a:ea typeface="Microsoft YaHei" panose="020B0503020204020204" pitchFamily="34" charset="-122"/>
              </a:rPr>
              <a:t>基于混合（</a:t>
            </a:r>
            <a:r>
              <a:rPr lang="en-US" altLang="zh-CN" sz="2000" b="1" dirty="0" err="1">
                <a:latin typeface="Microsoft YaHei" panose="020B0503020204020204" pitchFamily="34" charset="-122"/>
                <a:ea typeface="Microsoft YaHei" panose="020B0503020204020204" pitchFamily="34" charset="-122"/>
              </a:rPr>
              <a:t>Mixup</a:t>
            </a:r>
            <a:r>
              <a:rPr lang="zh-CN" altLang="en-US" sz="2000" b="1" dirty="0">
                <a:latin typeface="Microsoft YaHei" panose="020B0503020204020204" pitchFamily="34" charset="-122"/>
                <a:ea typeface="Microsoft YaHei" panose="020B0503020204020204" pitchFamily="34" charset="-122"/>
              </a:rPr>
              <a:t>）的数据增强</a:t>
            </a:r>
            <a:r>
              <a:rPr lang="zh-CN" altLang="en-US" sz="2000" dirty="0">
                <a:latin typeface="Microsoft YaHei" panose="020B0503020204020204" pitchFamily="34" charset="-122"/>
                <a:ea typeface="Microsoft YaHei" panose="020B0503020204020204" pitchFamily="34" charset="-122"/>
              </a:rPr>
              <a:t>逐渐成为图像和文本数据增强的有效手段之一，通过混合两个训练数据线性插值来构造增强样本。这一过程通常可以表示为：</a:t>
            </a:r>
            <a:endParaRPr lang="en-US" altLang="zh-CN" sz="2000" dirty="0">
              <a:latin typeface="Microsoft YaHei" panose="020B0503020204020204" pitchFamily="34" charset="-122"/>
              <a:ea typeface="Microsoft YaHei" panose="020B0503020204020204" pitchFamily="34" charset="-122"/>
            </a:endParaRPr>
          </a:p>
        </p:txBody>
      </p:sp>
      <p:grpSp>
        <p:nvGrpSpPr>
          <p:cNvPr id="61" name="Group 60" descr="\documentclass{article}&#10;\usepackage{amsmath, amsfonts , amssymb, bm}&#10;\pagestyle{empty}&#10;\begin{document}&#10;&#10;\begin{equation*}&#10;&#9;\begin{aligned}&#10;&#9;&#9;&amp;\hat{x}=\lambda x_i + (1-\lambda)x_j \\ &#10;&#9;&#9;&amp;\hat{y}=\lambda y_i + (1-\lambda)y_j&#10;&#9;\end{aligned}&#10;\end{equation*}&#10;&#10;&#10;\end{document}" title="IguanaTex Vector Display">
            <a:extLst>
              <a:ext uri="{FF2B5EF4-FFF2-40B4-BE49-F238E27FC236}">
                <a16:creationId xmlns:a16="http://schemas.microsoft.com/office/drawing/2014/main" id="{BDBFF52A-D32A-E36F-987A-3980F26533FC}"/>
              </a:ext>
            </a:extLst>
          </p:cNvPr>
          <p:cNvGrpSpPr>
            <a:grpSpLocks noChangeAspect="1"/>
          </p:cNvGrpSpPr>
          <p:nvPr>
            <p:custDataLst>
              <p:tags r:id="rId1"/>
            </p:custDataLst>
          </p:nvPr>
        </p:nvGrpSpPr>
        <p:grpSpPr>
          <a:xfrm>
            <a:off x="4902976" y="5460963"/>
            <a:ext cx="2163085" cy="643457"/>
            <a:chOff x="7381743" y="4182300"/>
            <a:chExt cx="2163085" cy="643457"/>
          </a:xfrm>
        </p:grpSpPr>
        <p:sp>
          <p:nvSpPr>
            <p:cNvPr id="6" name="Freeform 5">
              <a:extLst>
                <a:ext uri="{FF2B5EF4-FFF2-40B4-BE49-F238E27FC236}">
                  <a16:creationId xmlns:a16="http://schemas.microsoft.com/office/drawing/2014/main" id="{227FB53A-7C04-BD01-578D-132015089D55}"/>
                </a:ext>
              </a:extLst>
            </p:cNvPr>
            <p:cNvSpPr/>
            <p:nvPr>
              <p:custDataLst>
                <p:tags r:id="rId2"/>
              </p:custDataLst>
            </p:nvPr>
          </p:nvSpPr>
          <p:spPr>
            <a:xfrm>
              <a:off x="7419838" y="4196471"/>
              <a:ext cx="67564" cy="38969"/>
            </a:xfrm>
            <a:custGeom>
              <a:avLst/>
              <a:gdLst>
                <a:gd name="connsiteX0" fmla="*/ 34100 w 67564"/>
                <a:gd name="connsiteY0" fmla="*/ 72 h 38969"/>
                <a:gd name="connsiteX1" fmla="*/ 191 w 67564"/>
                <a:gd name="connsiteY1" fmla="*/ 34487 h 38969"/>
                <a:gd name="connsiteX2" fmla="*/ 4746 w 67564"/>
                <a:gd name="connsiteY2" fmla="*/ 39042 h 38969"/>
                <a:gd name="connsiteX3" fmla="*/ 34100 w 67564"/>
                <a:gd name="connsiteY3" fmla="*/ 13231 h 38969"/>
                <a:gd name="connsiteX4" fmla="*/ 63201 w 67564"/>
                <a:gd name="connsiteY4" fmla="*/ 39042 h 38969"/>
                <a:gd name="connsiteX5" fmla="*/ 67756 w 67564"/>
                <a:gd name="connsiteY5" fmla="*/ 34487 h 38969"/>
                <a:gd name="connsiteX6" fmla="*/ 34100 w 67564"/>
                <a:gd name="connsiteY6" fmla="*/ 72 h 38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564" h="38969">
                  <a:moveTo>
                    <a:pt x="34100" y="72"/>
                  </a:moveTo>
                  <a:lnTo>
                    <a:pt x="191" y="34487"/>
                  </a:lnTo>
                  <a:lnTo>
                    <a:pt x="4746" y="39042"/>
                  </a:lnTo>
                  <a:lnTo>
                    <a:pt x="34100" y="13231"/>
                  </a:lnTo>
                  <a:lnTo>
                    <a:pt x="63201" y="39042"/>
                  </a:lnTo>
                  <a:lnTo>
                    <a:pt x="67756" y="34487"/>
                  </a:lnTo>
                  <a:lnTo>
                    <a:pt x="34100" y="72"/>
                  </a:lnTo>
                  <a:close/>
                </a:path>
              </a:pathLst>
            </a:custGeom>
            <a:solidFill>
              <a:srgbClr val="000000"/>
            </a:solidFill>
            <a:ln w="25363" cap="flat">
              <a:noFill/>
              <a:prstDash val="solid"/>
              <a:miter/>
            </a:ln>
          </p:spPr>
          <p:txBody>
            <a:bodyPr rtlCol="0" anchor="ctr"/>
            <a:lstStyle/>
            <a:p>
              <a:endParaRPr lang="en-CN"/>
            </a:p>
          </p:txBody>
        </p:sp>
        <p:sp>
          <p:nvSpPr>
            <p:cNvPr id="7" name="Freeform 6">
              <a:extLst>
                <a:ext uri="{FF2B5EF4-FFF2-40B4-BE49-F238E27FC236}">
                  <a16:creationId xmlns:a16="http://schemas.microsoft.com/office/drawing/2014/main" id="{73480301-46C4-F6F9-7D5D-DE58F4CCE517}"/>
                </a:ext>
              </a:extLst>
            </p:cNvPr>
            <p:cNvSpPr/>
            <p:nvPr>
              <p:custDataLst>
                <p:tags r:id="rId3"/>
              </p:custDataLst>
            </p:nvPr>
          </p:nvSpPr>
          <p:spPr>
            <a:xfrm>
              <a:off x="7381743" y="4260240"/>
              <a:ext cx="126019" cy="114632"/>
            </a:xfrm>
            <a:custGeom>
              <a:avLst/>
              <a:gdLst>
                <a:gd name="connsiteX0" fmla="*/ 77371 w 126019"/>
                <a:gd name="connsiteY0" fmla="*/ 35499 h 114632"/>
                <a:gd name="connsiteX1" fmla="*/ 102423 w 126019"/>
                <a:gd name="connsiteY1" fmla="*/ 5639 h 114632"/>
                <a:gd name="connsiteX2" fmla="*/ 115075 w 126019"/>
                <a:gd name="connsiteY2" fmla="*/ 8929 h 114632"/>
                <a:gd name="connsiteX3" fmla="*/ 102929 w 126019"/>
                <a:gd name="connsiteY3" fmla="*/ 22594 h 114632"/>
                <a:gd name="connsiteX4" fmla="*/ 112545 w 126019"/>
                <a:gd name="connsiteY4" fmla="*/ 31450 h 114632"/>
                <a:gd name="connsiteX5" fmla="*/ 126210 w 126019"/>
                <a:gd name="connsiteY5" fmla="*/ 16773 h 114632"/>
                <a:gd name="connsiteX6" fmla="*/ 102676 w 126019"/>
                <a:gd name="connsiteY6" fmla="*/ 72 h 114632"/>
                <a:gd name="connsiteX7" fmla="*/ 76106 w 126019"/>
                <a:gd name="connsiteY7" fmla="*/ 19304 h 114632"/>
                <a:gd name="connsiteX8" fmla="*/ 48776 w 126019"/>
                <a:gd name="connsiteY8" fmla="*/ 72 h 114632"/>
                <a:gd name="connsiteX9" fmla="*/ 8035 w 126019"/>
                <a:gd name="connsiteY9" fmla="*/ 39042 h 114632"/>
                <a:gd name="connsiteX10" fmla="*/ 11072 w 126019"/>
                <a:gd name="connsiteY10" fmla="*/ 41573 h 114632"/>
                <a:gd name="connsiteX11" fmla="*/ 14361 w 126019"/>
                <a:gd name="connsiteY11" fmla="*/ 38789 h 114632"/>
                <a:gd name="connsiteX12" fmla="*/ 48270 w 126019"/>
                <a:gd name="connsiteY12" fmla="*/ 5639 h 114632"/>
                <a:gd name="connsiteX13" fmla="*/ 61935 w 126019"/>
                <a:gd name="connsiteY13" fmla="*/ 22594 h 114632"/>
                <a:gd name="connsiteX14" fmla="*/ 48270 w 126019"/>
                <a:gd name="connsiteY14" fmla="*/ 82820 h 114632"/>
                <a:gd name="connsiteX15" fmla="*/ 24230 w 126019"/>
                <a:gd name="connsiteY15" fmla="*/ 109137 h 114632"/>
                <a:gd name="connsiteX16" fmla="*/ 11578 w 126019"/>
                <a:gd name="connsiteY16" fmla="*/ 105847 h 114632"/>
                <a:gd name="connsiteX17" fmla="*/ 23471 w 126019"/>
                <a:gd name="connsiteY17" fmla="*/ 92183 h 114632"/>
                <a:gd name="connsiteX18" fmla="*/ 14108 w 126019"/>
                <a:gd name="connsiteY18" fmla="*/ 83326 h 114632"/>
                <a:gd name="connsiteX19" fmla="*/ 190 w 126019"/>
                <a:gd name="connsiteY19" fmla="*/ 98003 h 114632"/>
                <a:gd name="connsiteX20" fmla="*/ 23977 w 126019"/>
                <a:gd name="connsiteY20" fmla="*/ 114704 h 114632"/>
                <a:gd name="connsiteX21" fmla="*/ 50547 w 126019"/>
                <a:gd name="connsiteY21" fmla="*/ 95472 h 114632"/>
                <a:gd name="connsiteX22" fmla="*/ 77877 w 126019"/>
                <a:gd name="connsiteY22" fmla="*/ 114704 h 114632"/>
                <a:gd name="connsiteX23" fmla="*/ 118365 w 126019"/>
                <a:gd name="connsiteY23" fmla="*/ 75734 h 114632"/>
                <a:gd name="connsiteX24" fmla="*/ 115329 w 126019"/>
                <a:gd name="connsiteY24" fmla="*/ 73204 h 114632"/>
                <a:gd name="connsiteX25" fmla="*/ 112039 w 126019"/>
                <a:gd name="connsiteY25" fmla="*/ 75987 h 114632"/>
                <a:gd name="connsiteX26" fmla="*/ 78383 w 126019"/>
                <a:gd name="connsiteY26" fmla="*/ 109137 h 114632"/>
                <a:gd name="connsiteX27" fmla="*/ 64465 w 126019"/>
                <a:gd name="connsiteY27" fmla="*/ 92436 h 114632"/>
                <a:gd name="connsiteX28" fmla="*/ 68767 w 126019"/>
                <a:gd name="connsiteY28" fmla="*/ 70167 h 114632"/>
                <a:gd name="connsiteX29" fmla="*/ 77371 w 126019"/>
                <a:gd name="connsiteY29" fmla="*/ 35499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6019" h="114632">
                  <a:moveTo>
                    <a:pt x="77371" y="35499"/>
                  </a:moveTo>
                  <a:cubicBezTo>
                    <a:pt x="78889" y="28920"/>
                    <a:pt x="84709" y="5639"/>
                    <a:pt x="102423" y="5639"/>
                  </a:cubicBezTo>
                  <a:cubicBezTo>
                    <a:pt x="103688" y="5639"/>
                    <a:pt x="109761" y="5639"/>
                    <a:pt x="115075" y="8929"/>
                  </a:cubicBezTo>
                  <a:cubicBezTo>
                    <a:pt x="107990" y="10194"/>
                    <a:pt x="102929" y="16520"/>
                    <a:pt x="102929" y="22594"/>
                  </a:cubicBezTo>
                  <a:cubicBezTo>
                    <a:pt x="102929" y="26642"/>
                    <a:pt x="105713" y="31450"/>
                    <a:pt x="112545" y="31450"/>
                  </a:cubicBezTo>
                  <a:cubicBezTo>
                    <a:pt x="118112" y="31450"/>
                    <a:pt x="126210" y="26896"/>
                    <a:pt x="126210" y="16773"/>
                  </a:cubicBezTo>
                  <a:cubicBezTo>
                    <a:pt x="126210" y="3615"/>
                    <a:pt x="111280" y="72"/>
                    <a:pt x="102676" y="72"/>
                  </a:cubicBezTo>
                  <a:cubicBezTo>
                    <a:pt x="87999" y="72"/>
                    <a:pt x="79142" y="13484"/>
                    <a:pt x="76106" y="19304"/>
                  </a:cubicBezTo>
                  <a:cubicBezTo>
                    <a:pt x="69779" y="2603"/>
                    <a:pt x="56115" y="72"/>
                    <a:pt x="48776" y="72"/>
                  </a:cubicBezTo>
                  <a:cubicBezTo>
                    <a:pt x="22459" y="72"/>
                    <a:pt x="8035" y="32716"/>
                    <a:pt x="8035" y="39042"/>
                  </a:cubicBezTo>
                  <a:cubicBezTo>
                    <a:pt x="8035" y="41573"/>
                    <a:pt x="10565" y="41573"/>
                    <a:pt x="11072" y="41573"/>
                  </a:cubicBezTo>
                  <a:cubicBezTo>
                    <a:pt x="13096" y="41573"/>
                    <a:pt x="13855" y="41066"/>
                    <a:pt x="14361" y="38789"/>
                  </a:cubicBezTo>
                  <a:cubicBezTo>
                    <a:pt x="22965" y="11966"/>
                    <a:pt x="39666" y="5639"/>
                    <a:pt x="48270" y="5639"/>
                  </a:cubicBezTo>
                  <a:cubicBezTo>
                    <a:pt x="53078" y="5639"/>
                    <a:pt x="61935" y="7917"/>
                    <a:pt x="61935" y="22594"/>
                  </a:cubicBezTo>
                  <a:cubicBezTo>
                    <a:pt x="61935" y="30438"/>
                    <a:pt x="57633" y="47393"/>
                    <a:pt x="48270" y="82820"/>
                  </a:cubicBezTo>
                  <a:cubicBezTo>
                    <a:pt x="44221" y="98509"/>
                    <a:pt x="35364" y="109137"/>
                    <a:pt x="24230" y="109137"/>
                  </a:cubicBezTo>
                  <a:cubicBezTo>
                    <a:pt x="22712" y="109137"/>
                    <a:pt x="16892" y="109137"/>
                    <a:pt x="11578" y="105847"/>
                  </a:cubicBezTo>
                  <a:cubicBezTo>
                    <a:pt x="17904" y="104582"/>
                    <a:pt x="23471" y="99268"/>
                    <a:pt x="23471" y="92183"/>
                  </a:cubicBezTo>
                  <a:cubicBezTo>
                    <a:pt x="23471" y="85350"/>
                    <a:pt x="17904" y="83326"/>
                    <a:pt x="14108" y="83326"/>
                  </a:cubicBezTo>
                  <a:cubicBezTo>
                    <a:pt x="6517" y="83326"/>
                    <a:pt x="190" y="89905"/>
                    <a:pt x="190" y="98003"/>
                  </a:cubicBezTo>
                  <a:cubicBezTo>
                    <a:pt x="190" y="109643"/>
                    <a:pt x="12843" y="114704"/>
                    <a:pt x="23977" y="114704"/>
                  </a:cubicBezTo>
                  <a:cubicBezTo>
                    <a:pt x="40678" y="114704"/>
                    <a:pt x="49788" y="96991"/>
                    <a:pt x="50547" y="95472"/>
                  </a:cubicBezTo>
                  <a:cubicBezTo>
                    <a:pt x="53584" y="104835"/>
                    <a:pt x="62694" y="114704"/>
                    <a:pt x="77877" y="114704"/>
                  </a:cubicBezTo>
                  <a:cubicBezTo>
                    <a:pt x="103941" y="114704"/>
                    <a:pt x="118365" y="82061"/>
                    <a:pt x="118365" y="75734"/>
                  </a:cubicBezTo>
                  <a:cubicBezTo>
                    <a:pt x="118365" y="73204"/>
                    <a:pt x="116088" y="73204"/>
                    <a:pt x="115329" y="73204"/>
                  </a:cubicBezTo>
                  <a:cubicBezTo>
                    <a:pt x="113051" y="73204"/>
                    <a:pt x="112545" y="74216"/>
                    <a:pt x="112039" y="75987"/>
                  </a:cubicBezTo>
                  <a:cubicBezTo>
                    <a:pt x="103688" y="103064"/>
                    <a:pt x="86481" y="109137"/>
                    <a:pt x="78383" y="109137"/>
                  </a:cubicBezTo>
                  <a:cubicBezTo>
                    <a:pt x="68514" y="109137"/>
                    <a:pt x="64465" y="101040"/>
                    <a:pt x="64465" y="92436"/>
                  </a:cubicBezTo>
                  <a:cubicBezTo>
                    <a:pt x="64465" y="86869"/>
                    <a:pt x="65984" y="81302"/>
                    <a:pt x="68767" y="70167"/>
                  </a:cubicBezTo>
                  <a:lnTo>
                    <a:pt x="77371" y="35499"/>
                  </a:lnTo>
                  <a:close/>
                </a:path>
              </a:pathLst>
            </a:custGeom>
            <a:solidFill>
              <a:srgbClr val="000000"/>
            </a:solidFill>
            <a:ln w="25363" cap="flat">
              <a:noFill/>
              <a:prstDash val="solid"/>
              <a:miter/>
            </a:ln>
          </p:spPr>
          <p:txBody>
            <a:bodyPr rtlCol="0" anchor="ctr"/>
            <a:lstStyle/>
            <a:p>
              <a:endParaRPr lang="en-CN"/>
            </a:p>
          </p:txBody>
        </p:sp>
        <p:sp>
          <p:nvSpPr>
            <p:cNvPr id="8" name="Freeform 7">
              <a:extLst>
                <a:ext uri="{FF2B5EF4-FFF2-40B4-BE49-F238E27FC236}">
                  <a16:creationId xmlns:a16="http://schemas.microsoft.com/office/drawing/2014/main" id="{2059AE85-5A52-FD8A-5D3F-3AFF1ABF3BBC}"/>
                </a:ext>
              </a:extLst>
            </p:cNvPr>
            <p:cNvSpPr/>
            <p:nvPr>
              <p:custDataLst>
                <p:tags r:id="rId4"/>
              </p:custDataLst>
            </p:nvPr>
          </p:nvSpPr>
          <p:spPr>
            <a:xfrm>
              <a:off x="7603492" y="4279218"/>
              <a:ext cx="168278" cy="59213"/>
            </a:xfrm>
            <a:custGeom>
              <a:avLst/>
              <a:gdLst>
                <a:gd name="connsiteX0" fmla="*/ 159874 w 168278"/>
                <a:gd name="connsiteY0" fmla="*/ 10194 h 59213"/>
                <a:gd name="connsiteX1" fmla="*/ 168478 w 168278"/>
                <a:gd name="connsiteY1" fmla="*/ 5133 h 59213"/>
                <a:gd name="connsiteX2" fmla="*/ 160127 w 168278"/>
                <a:gd name="connsiteY2" fmla="*/ 72 h 59213"/>
                <a:gd name="connsiteX3" fmla="*/ 8549 w 168278"/>
                <a:gd name="connsiteY3" fmla="*/ 72 h 59213"/>
                <a:gd name="connsiteX4" fmla="*/ 199 w 168278"/>
                <a:gd name="connsiteY4" fmla="*/ 5133 h 59213"/>
                <a:gd name="connsiteX5" fmla="*/ 8803 w 168278"/>
                <a:gd name="connsiteY5" fmla="*/ 10194 h 59213"/>
                <a:gd name="connsiteX6" fmla="*/ 159874 w 168278"/>
                <a:gd name="connsiteY6" fmla="*/ 10194 h 59213"/>
                <a:gd name="connsiteX7" fmla="*/ 160127 w 168278"/>
                <a:gd name="connsiteY7" fmla="*/ 59286 h 59213"/>
                <a:gd name="connsiteX8" fmla="*/ 168478 w 168278"/>
                <a:gd name="connsiteY8" fmla="*/ 54225 h 59213"/>
                <a:gd name="connsiteX9" fmla="*/ 159874 w 168278"/>
                <a:gd name="connsiteY9" fmla="*/ 49164 h 59213"/>
                <a:gd name="connsiteX10" fmla="*/ 8803 w 168278"/>
                <a:gd name="connsiteY10" fmla="*/ 49164 h 59213"/>
                <a:gd name="connsiteX11" fmla="*/ 199 w 168278"/>
                <a:gd name="connsiteY11" fmla="*/ 54225 h 59213"/>
                <a:gd name="connsiteX12" fmla="*/ 8549 w 168278"/>
                <a:gd name="connsiteY12" fmla="*/ 59286 h 59213"/>
                <a:gd name="connsiteX13" fmla="*/ 160127 w 168278"/>
                <a:gd name="connsiteY13" fmla="*/ 59286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74" y="10194"/>
                  </a:moveTo>
                  <a:cubicBezTo>
                    <a:pt x="163670" y="10194"/>
                    <a:pt x="168478" y="10194"/>
                    <a:pt x="168478" y="5133"/>
                  </a:cubicBezTo>
                  <a:cubicBezTo>
                    <a:pt x="168478" y="72"/>
                    <a:pt x="163670" y="72"/>
                    <a:pt x="160127" y="72"/>
                  </a:cubicBezTo>
                  <a:lnTo>
                    <a:pt x="8549" y="72"/>
                  </a:lnTo>
                  <a:cubicBezTo>
                    <a:pt x="5007" y="72"/>
                    <a:pt x="199" y="72"/>
                    <a:pt x="199" y="5133"/>
                  </a:cubicBezTo>
                  <a:cubicBezTo>
                    <a:pt x="199" y="10194"/>
                    <a:pt x="5007" y="10194"/>
                    <a:pt x="8803" y="10194"/>
                  </a:cubicBezTo>
                  <a:lnTo>
                    <a:pt x="159874" y="10194"/>
                  </a:lnTo>
                  <a:close/>
                  <a:moveTo>
                    <a:pt x="160127" y="59286"/>
                  </a:moveTo>
                  <a:cubicBezTo>
                    <a:pt x="163670" y="59286"/>
                    <a:pt x="168478" y="59286"/>
                    <a:pt x="168478" y="54225"/>
                  </a:cubicBezTo>
                  <a:cubicBezTo>
                    <a:pt x="168478" y="49164"/>
                    <a:pt x="163670" y="49164"/>
                    <a:pt x="159874" y="49164"/>
                  </a:cubicBezTo>
                  <a:lnTo>
                    <a:pt x="8803" y="49164"/>
                  </a:lnTo>
                  <a:cubicBezTo>
                    <a:pt x="5007" y="49164"/>
                    <a:pt x="199" y="49164"/>
                    <a:pt x="199" y="54225"/>
                  </a:cubicBezTo>
                  <a:cubicBezTo>
                    <a:pt x="199" y="59286"/>
                    <a:pt x="5007" y="59286"/>
                    <a:pt x="8549" y="59286"/>
                  </a:cubicBezTo>
                  <a:lnTo>
                    <a:pt x="160127" y="59286"/>
                  </a:lnTo>
                  <a:close/>
                </a:path>
              </a:pathLst>
            </a:custGeom>
            <a:solidFill>
              <a:srgbClr val="000000"/>
            </a:solidFill>
            <a:ln w="25363" cap="flat">
              <a:noFill/>
              <a:prstDash val="solid"/>
              <a:miter/>
            </a:ln>
          </p:spPr>
          <p:txBody>
            <a:bodyPr rtlCol="0" anchor="ctr"/>
            <a:lstStyle/>
            <a:p>
              <a:endParaRPr lang="en-CN"/>
            </a:p>
          </p:txBody>
        </p:sp>
        <p:sp>
          <p:nvSpPr>
            <p:cNvPr id="9" name="Freeform 8">
              <a:extLst>
                <a:ext uri="{FF2B5EF4-FFF2-40B4-BE49-F238E27FC236}">
                  <a16:creationId xmlns:a16="http://schemas.microsoft.com/office/drawing/2014/main" id="{938ECB71-7476-DBBA-DA26-2459E2B27FD2}"/>
                </a:ext>
              </a:extLst>
            </p:cNvPr>
            <p:cNvSpPr/>
            <p:nvPr>
              <p:custDataLst>
                <p:tags r:id="rId5"/>
              </p:custDataLst>
            </p:nvPr>
          </p:nvSpPr>
          <p:spPr>
            <a:xfrm>
              <a:off x="7869841" y="4196471"/>
              <a:ext cx="125260" cy="178907"/>
            </a:xfrm>
            <a:custGeom>
              <a:avLst/>
              <a:gdLst>
                <a:gd name="connsiteX0" fmla="*/ 77137 w 125260"/>
                <a:gd name="connsiteY0" fmla="*/ 101799 h 178907"/>
                <a:gd name="connsiteX1" fmla="*/ 103707 w 125260"/>
                <a:gd name="connsiteY1" fmla="*/ 172906 h 178907"/>
                <a:gd name="connsiteX2" fmla="*/ 117119 w 125260"/>
                <a:gd name="connsiteY2" fmla="*/ 178473 h 178907"/>
                <a:gd name="connsiteX3" fmla="*/ 122686 w 125260"/>
                <a:gd name="connsiteY3" fmla="*/ 178473 h 178907"/>
                <a:gd name="connsiteX4" fmla="*/ 125470 w 125260"/>
                <a:gd name="connsiteY4" fmla="*/ 175943 h 178907"/>
                <a:gd name="connsiteX5" fmla="*/ 124204 w 125260"/>
                <a:gd name="connsiteY5" fmla="*/ 173665 h 178907"/>
                <a:gd name="connsiteX6" fmla="*/ 118384 w 125260"/>
                <a:gd name="connsiteY6" fmla="*/ 162025 h 178907"/>
                <a:gd name="connsiteX7" fmla="*/ 66762 w 125260"/>
                <a:gd name="connsiteY7" fmla="*/ 18039 h 178907"/>
                <a:gd name="connsiteX8" fmla="*/ 35890 w 125260"/>
                <a:gd name="connsiteY8" fmla="*/ 72 h 178907"/>
                <a:gd name="connsiteX9" fmla="*/ 31335 w 125260"/>
                <a:gd name="connsiteY9" fmla="*/ 2856 h 178907"/>
                <a:gd name="connsiteX10" fmla="*/ 33612 w 125260"/>
                <a:gd name="connsiteY10" fmla="*/ 5386 h 178907"/>
                <a:gd name="connsiteX11" fmla="*/ 50060 w 125260"/>
                <a:gd name="connsiteY11" fmla="*/ 25630 h 178907"/>
                <a:gd name="connsiteX12" fmla="*/ 74606 w 125260"/>
                <a:gd name="connsiteY12" fmla="*/ 94460 h 178907"/>
                <a:gd name="connsiteX13" fmla="*/ 4764 w 125260"/>
                <a:gd name="connsiteY13" fmla="*/ 163796 h 178907"/>
                <a:gd name="connsiteX14" fmla="*/ 209 w 125260"/>
                <a:gd name="connsiteY14" fmla="*/ 171641 h 178907"/>
                <a:gd name="connsiteX15" fmla="*/ 7801 w 125260"/>
                <a:gd name="connsiteY15" fmla="*/ 178979 h 178907"/>
                <a:gd name="connsiteX16" fmla="*/ 16152 w 125260"/>
                <a:gd name="connsiteY16" fmla="*/ 173665 h 178907"/>
                <a:gd name="connsiteX17" fmla="*/ 77137 w 125260"/>
                <a:gd name="connsiteY17" fmla="*/ 101799 h 17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5260" h="178907">
                  <a:moveTo>
                    <a:pt x="77137" y="101799"/>
                  </a:moveTo>
                  <a:cubicBezTo>
                    <a:pt x="87512" y="128369"/>
                    <a:pt x="99658" y="167086"/>
                    <a:pt x="103707" y="172906"/>
                  </a:cubicBezTo>
                  <a:cubicBezTo>
                    <a:pt x="107756" y="178473"/>
                    <a:pt x="110287" y="178473"/>
                    <a:pt x="117119" y="178473"/>
                  </a:cubicBezTo>
                  <a:lnTo>
                    <a:pt x="122686" y="178473"/>
                  </a:lnTo>
                  <a:cubicBezTo>
                    <a:pt x="125217" y="178220"/>
                    <a:pt x="125470" y="176702"/>
                    <a:pt x="125470" y="175943"/>
                  </a:cubicBezTo>
                  <a:cubicBezTo>
                    <a:pt x="125470" y="175183"/>
                    <a:pt x="124963" y="174677"/>
                    <a:pt x="124204" y="173665"/>
                  </a:cubicBezTo>
                  <a:cubicBezTo>
                    <a:pt x="121674" y="170882"/>
                    <a:pt x="120156" y="167086"/>
                    <a:pt x="118384" y="162025"/>
                  </a:cubicBezTo>
                  <a:lnTo>
                    <a:pt x="66762" y="18039"/>
                  </a:lnTo>
                  <a:cubicBezTo>
                    <a:pt x="61448" y="3362"/>
                    <a:pt x="47783" y="72"/>
                    <a:pt x="35890" y="72"/>
                  </a:cubicBezTo>
                  <a:cubicBezTo>
                    <a:pt x="34624" y="72"/>
                    <a:pt x="31335" y="72"/>
                    <a:pt x="31335" y="2856"/>
                  </a:cubicBezTo>
                  <a:cubicBezTo>
                    <a:pt x="31335" y="4880"/>
                    <a:pt x="33359" y="5386"/>
                    <a:pt x="33612" y="5386"/>
                  </a:cubicBezTo>
                  <a:cubicBezTo>
                    <a:pt x="41963" y="6905"/>
                    <a:pt x="43734" y="8423"/>
                    <a:pt x="50060" y="25630"/>
                  </a:cubicBezTo>
                  <a:lnTo>
                    <a:pt x="74606" y="94460"/>
                  </a:lnTo>
                  <a:lnTo>
                    <a:pt x="4764" y="163796"/>
                  </a:lnTo>
                  <a:cubicBezTo>
                    <a:pt x="1728" y="166833"/>
                    <a:pt x="209" y="168351"/>
                    <a:pt x="209" y="171641"/>
                  </a:cubicBezTo>
                  <a:cubicBezTo>
                    <a:pt x="209" y="175943"/>
                    <a:pt x="3752" y="178979"/>
                    <a:pt x="7801" y="178979"/>
                  </a:cubicBezTo>
                  <a:cubicBezTo>
                    <a:pt x="11850" y="178979"/>
                    <a:pt x="14127" y="176196"/>
                    <a:pt x="16152" y="173665"/>
                  </a:cubicBezTo>
                  <a:lnTo>
                    <a:pt x="77137" y="101799"/>
                  </a:lnTo>
                  <a:close/>
                </a:path>
              </a:pathLst>
            </a:custGeom>
            <a:solidFill>
              <a:srgbClr val="000000"/>
            </a:solidFill>
            <a:ln w="25363" cap="flat">
              <a:noFill/>
              <a:prstDash val="solid"/>
              <a:miter/>
            </a:ln>
          </p:spPr>
          <p:txBody>
            <a:bodyPr rtlCol="0" anchor="ctr"/>
            <a:lstStyle/>
            <a:p>
              <a:endParaRPr lang="en-CN"/>
            </a:p>
          </p:txBody>
        </p:sp>
        <p:sp>
          <p:nvSpPr>
            <p:cNvPr id="10" name="Freeform 9">
              <a:extLst>
                <a:ext uri="{FF2B5EF4-FFF2-40B4-BE49-F238E27FC236}">
                  <a16:creationId xmlns:a16="http://schemas.microsoft.com/office/drawing/2014/main" id="{435AEC1B-1C54-020E-8A7D-44341EED9E7F}"/>
                </a:ext>
              </a:extLst>
            </p:cNvPr>
            <p:cNvSpPr/>
            <p:nvPr>
              <p:custDataLst>
                <p:tags r:id="rId6"/>
              </p:custDataLst>
            </p:nvPr>
          </p:nvSpPr>
          <p:spPr>
            <a:xfrm>
              <a:off x="8011381" y="4260240"/>
              <a:ext cx="126019" cy="114632"/>
            </a:xfrm>
            <a:custGeom>
              <a:avLst/>
              <a:gdLst>
                <a:gd name="connsiteX0" fmla="*/ 77396 w 126019"/>
                <a:gd name="connsiteY0" fmla="*/ 35499 h 114632"/>
                <a:gd name="connsiteX1" fmla="*/ 102448 w 126019"/>
                <a:gd name="connsiteY1" fmla="*/ 5639 h 114632"/>
                <a:gd name="connsiteX2" fmla="*/ 115100 w 126019"/>
                <a:gd name="connsiteY2" fmla="*/ 8929 h 114632"/>
                <a:gd name="connsiteX3" fmla="*/ 102954 w 126019"/>
                <a:gd name="connsiteY3" fmla="*/ 22594 h 114632"/>
                <a:gd name="connsiteX4" fmla="*/ 112570 w 126019"/>
                <a:gd name="connsiteY4" fmla="*/ 31450 h 114632"/>
                <a:gd name="connsiteX5" fmla="*/ 126235 w 126019"/>
                <a:gd name="connsiteY5" fmla="*/ 16773 h 114632"/>
                <a:gd name="connsiteX6" fmla="*/ 102701 w 126019"/>
                <a:gd name="connsiteY6" fmla="*/ 72 h 114632"/>
                <a:gd name="connsiteX7" fmla="*/ 76130 w 126019"/>
                <a:gd name="connsiteY7" fmla="*/ 19304 h 114632"/>
                <a:gd name="connsiteX8" fmla="*/ 48801 w 126019"/>
                <a:gd name="connsiteY8" fmla="*/ 72 h 114632"/>
                <a:gd name="connsiteX9" fmla="*/ 8060 w 126019"/>
                <a:gd name="connsiteY9" fmla="*/ 39042 h 114632"/>
                <a:gd name="connsiteX10" fmla="*/ 11096 w 126019"/>
                <a:gd name="connsiteY10" fmla="*/ 41573 h 114632"/>
                <a:gd name="connsiteX11" fmla="*/ 14386 w 126019"/>
                <a:gd name="connsiteY11" fmla="*/ 38789 h 114632"/>
                <a:gd name="connsiteX12" fmla="*/ 48295 w 126019"/>
                <a:gd name="connsiteY12" fmla="*/ 5639 h 114632"/>
                <a:gd name="connsiteX13" fmla="*/ 61960 w 126019"/>
                <a:gd name="connsiteY13" fmla="*/ 22594 h 114632"/>
                <a:gd name="connsiteX14" fmla="*/ 48295 w 126019"/>
                <a:gd name="connsiteY14" fmla="*/ 82820 h 114632"/>
                <a:gd name="connsiteX15" fmla="*/ 24255 w 126019"/>
                <a:gd name="connsiteY15" fmla="*/ 109137 h 114632"/>
                <a:gd name="connsiteX16" fmla="*/ 11602 w 126019"/>
                <a:gd name="connsiteY16" fmla="*/ 105847 h 114632"/>
                <a:gd name="connsiteX17" fmla="*/ 23496 w 126019"/>
                <a:gd name="connsiteY17" fmla="*/ 92183 h 114632"/>
                <a:gd name="connsiteX18" fmla="*/ 14133 w 126019"/>
                <a:gd name="connsiteY18" fmla="*/ 83326 h 114632"/>
                <a:gd name="connsiteX19" fmla="*/ 215 w 126019"/>
                <a:gd name="connsiteY19" fmla="*/ 98003 h 114632"/>
                <a:gd name="connsiteX20" fmla="*/ 24002 w 126019"/>
                <a:gd name="connsiteY20" fmla="*/ 114704 h 114632"/>
                <a:gd name="connsiteX21" fmla="*/ 50572 w 126019"/>
                <a:gd name="connsiteY21" fmla="*/ 95472 h 114632"/>
                <a:gd name="connsiteX22" fmla="*/ 77902 w 126019"/>
                <a:gd name="connsiteY22" fmla="*/ 114704 h 114632"/>
                <a:gd name="connsiteX23" fmla="*/ 118390 w 126019"/>
                <a:gd name="connsiteY23" fmla="*/ 75734 h 114632"/>
                <a:gd name="connsiteX24" fmla="*/ 115353 w 126019"/>
                <a:gd name="connsiteY24" fmla="*/ 73204 h 114632"/>
                <a:gd name="connsiteX25" fmla="*/ 112064 w 126019"/>
                <a:gd name="connsiteY25" fmla="*/ 75987 h 114632"/>
                <a:gd name="connsiteX26" fmla="*/ 78408 w 126019"/>
                <a:gd name="connsiteY26" fmla="*/ 109137 h 114632"/>
                <a:gd name="connsiteX27" fmla="*/ 64490 w 126019"/>
                <a:gd name="connsiteY27" fmla="*/ 92436 h 114632"/>
                <a:gd name="connsiteX28" fmla="*/ 68792 w 126019"/>
                <a:gd name="connsiteY28" fmla="*/ 70167 h 114632"/>
                <a:gd name="connsiteX29" fmla="*/ 77396 w 126019"/>
                <a:gd name="connsiteY29" fmla="*/ 35499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6019" h="114632">
                  <a:moveTo>
                    <a:pt x="77396" y="35499"/>
                  </a:moveTo>
                  <a:cubicBezTo>
                    <a:pt x="78914" y="28920"/>
                    <a:pt x="84734" y="5639"/>
                    <a:pt x="102448" y="5639"/>
                  </a:cubicBezTo>
                  <a:cubicBezTo>
                    <a:pt x="103713" y="5639"/>
                    <a:pt x="109786" y="5639"/>
                    <a:pt x="115100" y="8929"/>
                  </a:cubicBezTo>
                  <a:cubicBezTo>
                    <a:pt x="108015" y="10194"/>
                    <a:pt x="102954" y="16520"/>
                    <a:pt x="102954" y="22594"/>
                  </a:cubicBezTo>
                  <a:cubicBezTo>
                    <a:pt x="102954" y="26642"/>
                    <a:pt x="105737" y="31450"/>
                    <a:pt x="112570" y="31450"/>
                  </a:cubicBezTo>
                  <a:cubicBezTo>
                    <a:pt x="118137" y="31450"/>
                    <a:pt x="126235" y="26896"/>
                    <a:pt x="126235" y="16773"/>
                  </a:cubicBezTo>
                  <a:cubicBezTo>
                    <a:pt x="126235" y="3615"/>
                    <a:pt x="111305" y="72"/>
                    <a:pt x="102701" y="72"/>
                  </a:cubicBezTo>
                  <a:cubicBezTo>
                    <a:pt x="88024" y="72"/>
                    <a:pt x="79167" y="13484"/>
                    <a:pt x="76130" y="19304"/>
                  </a:cubicBezTo>
                  <a:cubicBezTo>
                    <a:pt x="69804" y="2603"/>
                    <a:pt x="56139" y="72"/>
                    <a:pt x="48801" y="72"/>
                  </a:cubicBezTo>
                  <a:cubicBezTo>
                    <a:pt x="22484" y="72"/>
                    <a:pt x="8060" y="32716"/>
                    <a:pt x="8060" y="39042"/>
                  </a:cubicBezTo>
                  <a:cubicBezTo>
                    <a:pt x="8060" y="41573"/>
                    <a:pt x="10590" y="41573"/>
                    <a:pt x="11096" y="41573"/>
                  </a:cubicBezTo>
                  <a:cubicBezTo>
                    <a:pt x="13121" y="41573"/>
                    <a:pt x="13880" y="41066"/>
                    <a:pt x="14386" y="38789"/>
                  </a:cubicBezTo>
                  <a:cubicBezTo>
                    <a:pt x="22990" y="11966"/>
                    <a:pt x="39691" y="5639"/>
                    <a:pt x="48295" y="5639"/>
                  </a:cubicBezTo>
                  <a:cubicBezTo>
                    <a:pt x="53103" y="5639"/>
                    <a:pt x="61960" y="7917"/>
                    <a:pt x="61960" y="22594"/>
                  </a:cubicBezTo>
                  <a:cubicBezTo>
                    <a:pt x="61960" y="30438"/>
                    <a:pt x="57658" y="47393"/>
                    <a:pt x="48295" y="82820"/>
                  </a:cubicBezTo>
                  <a:cubicBezTo>
                    <a:pt x="44246" y="98509"/>
                    <a:pt x="35389" y="109137"/>
                    <a:pt x="24255" y="109137"/>
                  </a:cubicBezTo>
                  <a:cubicBezTo>
                    <a:pt x="22737" y="109137"/>
                    <a:pt x="16916" y="109137"/>
                    <a:pt x="11602" y="105847"/>
                  </a:cubicBezTo>
                  <a:cubicBezTo>
                    <a:pt x="17929" y="104582"/>
                    <a:pt x="23496" y="99268"/>
                    <a:pt x="23496" y="92183"/>
                  </a:cubicBezTo>
                  <a:cubicBezTo>
                    <a:pt x="23496" y="85350"/>
                    <a:pt x="17929" y="83326"/>
                    <a:pt x="14133" y="83326"/>
                  </a:cubicBezTo>
                  <a:cubicBezTo>
                    <a:pt x="6541" y="83326"/>
                    <a:pt x="215" y="89905"/>
                    <a:pt x="215" y="98003"/>
                  </a:cubicBezTo>
                  <a:cubicBezTo>
                    <a:pt x="215" y="109643"/>
                    <a:pt x="12868" y="114704"/>
                    <a:pt x="24002" y="114704"/>
                  </a:cubicBezTo>
                  <a:cubicBezTo>
                    <a:pt x="40703" y="114704"/>
                    <a:pt x="49813" y="96991"/>
                    <a:pt x="50572" y="95472"/>
                  </a:cubicBezTo>
                  <a:cubicBezTo>
                    <a:pt x="53609" y="104835"/>
                    <a:pt x="62719" y="114704"/>
                    <a:pt x="77902" y="114704"/>
                  </a:cubicBezTo>
                  <a:cubicBezTo>
                    <a:pt x="103966" y="114704"/>
                    <a:pt x="118390" y="82061"/>
                    <a:pt x="118390" y="75734"/>
                  </a:cubicBezTo>
                  <a:cubicBezTo>
                    <a:pt x="118390" y="73204"/>
                    <a:pt x="116113" y="73204"/>
                    <a:pt x="115353" y="73204"/>
                  </a:cubicBezTo>
                  <a:cubicBezTo>
                    <a:pt x="113076" y="73204"/>
                    <a:pt x="112570" y="74216"/>
                    <a:pt x="112064" y="75987"/>
                  </a:cubicBezTo>
                  <a:cubicBezTo>
                    <a:pt x="103713" y="103064"/>
                    <a:pt x="86506" y="109137"/>
                    <a:pt x="78408" y="109137"/>
                  </a:cubicBezTo>
                  <a:cubicBezTo>
                    <a:pt x="68539" y="109137"/>
                    <a:pt x="64490" y="101040"/>
                    <a:pt x="64490" y="92436"/>
                  </a:cubicBezTo>
                  <a:cubicBezTo>
                    <a:pt x="64490" y="86869"/>
                    <a:pt x="66008" y="81302"/>
                    <a:pt x="68792" y="70167"/>
                  </a:cubicBezTo>
                  <a:lnTo>
                    <a:pt x="77396" y="35499"/>
                  </a:lnTo>
                  <a:close/>
                </a:path>
              </a:pathLst>
            </a:custGeom>
            <a:solidFill>
              <a:srgbClr val="000000"/>
            </a:solidFill>
            <a:ln w="25363" cap="flat">
              <a:noFill/>
              <a:prstDash val="solid"/>
              <a:miter/>
            </a:ln>
          </p:spPr>
          <p:txBody>
            <a:bodyPr rtlCol="0" anchor="ctr"/>
            <a:lstStyle/>
            <a:p>
              <a:endParaRPr lang="en-CN"/>
            </a:p>
          </p:txBody>
        </p:sp>
        <p:sp>
          <p:nvSpPr>
            <p:cNvPr id="38" name="Freeform 37">
              <a:extLst>
                <a:ext uri="{FF2B5EF4-FFF2-40B4-BE49-F238E27FC236}">
                  <a16:creationId xmlns:a16="http://schemas.microsoft.com/office/drawing/2014/main" id="{96A2B1CC-9255-A491-53F0-FB0BF2DCB6C1}"/>
                </a:ext>
              </a:extLst>
            </p:cNvPr>
            <p:cNvSpPr/>
            <p:nvPr>
              <p:custDataLst>
                <p:tags r:id="rId7"/>
              </p:custDataLst>
            </p:nvPr>
          </p:nvSpPr>
          <p:spPr>
            <a:xfrm>
              <a:off x="8156994" y="4292605"/>
              <a:ext cx="53672" cy="119212"/>
            </a:xfrm>
            <a:custGeom>
              <a:avLst/>
              <a:gdLst>
                <a:gd name="connsiteX0" fmla="*/ 49287 w 53672"/>
                <a:gd name="connsiteY0" fmla="*/ 6805 h 119212"/>
                <a:gd name="connsiteX1" fmla="*/ 42202 w 53672"/>
                <a:gd name="connsiteY1" fmla="*/ 74 h 119212"/>
                <a:gd name="connsiteX2" fmla="*/ 32282 w 53672"/>
                <a:gd name="connsiteY2" fmla="*/ 9816 h 119212"/>
                <a:gd name="connsiteX3" fmla="*/ 39368 w 53672"/>
                <a:gd name="connsiteY3" fmla="*/ 16547 h 119212"/>
                <a:gd name="connsiteX4" fmla="*/ 49287 w 53672"/>
                <a:gd name="connsiteY4" fmla="*/ 6805 h 119212"/>
                <a:gd name="connsiteX5" fmla="*/ 13152 w 53672"/>
                <a:gd name="connsiteY5" fmla="*/ 96790 h 119212"/>
                <a:gd name="connsiteX6" fmla="*/ 11557 w 53672"/>
                <a:gd name="connsiteY6" fmla="*/ 104229 h 119212"/>
                <a:gd name="connsiteX7" fmla="*/ 28385 w 53672"/>
                <a:gd name="connsiteY7" fmla="*/ 119286 h 119212"/>
                <a:gd name="connsiteX8" fmla="*/ 53893 w 53672"/>
                <a:gd name="connsiteY8" fmla="*/ 92184 h 119212"/>
                <a:gd name="connsiteX9" fmla="*/ 51059 w 53672"/>
                <a:gd name="connsiteY9" fmla="*/ 89881 h 119212"/>
                <a:gd name="connsiteX10" fmla="*/ 47693 w 53672"/>
                <a:gd name="connsiteY10" fmla="*/ 92893 h 119212"/>
                <a:gd name="connsiteX11" fmla="*/ 28917 w 53672"/>
                <a:gd name="connsiteY11" fmla="*/ 114326 h 119212"/>
                <a:gd name="connsiteX12" fmla="*/ 24488 w 53672"/>
                <a:gd name="connsiteY12" fmla="*/ 108126 h 119212"/>
                <a:gd name="connsiteX13" fmla="*/ 27323 w 53672"/>
                <a:gd name="connsiteY13" fmla="*/ 96790 h 119212"/>
                <a:gd name="connsiteX14" fmla="*/ 32991 w 53672"/>
                <a:gd name="connsiteY14" fmla="*/ 82619 h 119212"/>
                <a:gd name="connsiteX15" fmla="*/ 41671 w 53672"/>
                <a:gd name="connsiteY15" fmla="*/ 60123 h 119212"/>
                <a:gd name="connsiteX16" fmla="*/ 42733 w 53672"/>
                <a:gd name="connsiteY16" fmla="*/ 54454 h 119212"/>
                <a:gd name="connsiteX17" fmla="*/ 25905 w 53672"/>
                <a:gd name="connsiteY17" fmla="*/ 39398 h 119212"/>
                <a:gd name="connsiteX18" fmla="*/ 221 w 53672"/>
                <a:gd name="connsiteY18" fmla="*/ 66500 h 119212"/>
                <a:gd name="connsiteX19" fmla="*/ 3232 w 53672"/>
                <a:gd name="connsiteY19" fmla="*/ 68802 h 119212"/>
                <a:gd name="connsiteX20" fmla="*/ 6421 w 53672"/>
                <a:gd name="connsiteY20" fmla="*/ 65968 h 119212"/>
                <a:gd name="connsiteX21" fmla="*/ 25374 w 53672"/>
                <a:gd name="connsiteY21" fmla="*/ 44358 h 119212"/>
                <a:gd name="connsiteX22" fmla="*/ 29802 w 53672"/>
                <a:gd name="connsiteY22" fmla="*/ 50557 h 119212"/>
                <a:gd name="connsiteX23" fmla="*/ 24311 w 53672"/>
                <a:gd name="connsiteY23" fmla="*/ 68271 h 119212"/>
                <a:gd name="connsiteX24" fmla="*/ 13152 w 53672"/>
                <a:gd name="connsiteY24" fmla="*/ 96790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287" y="6805"/>
                  </a:moveTo>
                  <a:cubicBezTo>
                    <a:pt x="49287" y="3971"/>
                    <a:pt x="47162" y="74"/>
                    <a:pt x="42202" y="74"/>
                  </a:cubicBezTo>
                  <a:cubicBezTo>
                    <a:pt x="37419" y="74"/>
                    <a:pt x="32282" y="4679"/>
                    <a:pt x="32282" y="9816"/>
                  </a:cubicBezTo>
                  <a:cubicBezTo>
                    <a:pt x="32282" y="12827"/>
                    <a:pt x="34585" y="16547"/>
                    <a:pt x="39368" y="16547"/>
                  </a:cubicBezTo>
                  <a:cubicBezTo>
                    <a:pt x="44505" y="16547"/>
                    <a:pt x="49287" y="11587"/>
                    <a:pt x="49287" y="6805"/>
                  </a:cubicBezTo>
                  <a:close/>
                  <a:moveTo>
                    <a:pt x="13152" y="96790"/>
                  </a:moveTo>
                  <a:cubicBezTo>
                    <a:pt x="12443" y="99093"/>
                    <a:pt x="11557" y="101218"/>
                    <a:pt x="11557" y="104229"/>
                  </a:cubicBezTo>
                  <a:cubicBezTo>
                    <a:pt x="11557" y="112555"/>
                    <a:pt x="18643" y="119286"/>
                    <a:pt x="28385" y="119286"/>
                  </a:cubicBezTo>
                  <a:cubicBezTo>
                    <a:pt x="46099" y="119286"/>
                    <a:pt x="53893" y="94841"/>
                    <a:pt x="53893" y="92184"/>
                  </a:cubicBezTo>
                  <a:cubicBezTo>
                    <a:pt x="53893" y="89881"/>
                    <a:pt x="51590" y="89881"/>
                    <a:pt x="51059" y="89881"/>
                  </a:cubicBezTo>
                  <a:cubicBezTo>
                    <a:pt x="48579" y="89881"/>
                    <a:pt x="48402" y="90944"/>
                    <a:pt x="47693" y="92893"/>
                  </a:cubicBezTo>
                  <a:cubicBezTo>
                    <a:pt x="43619" y="107064"/>
                    <a:pt x="35825" y="114326"/>
                    <a:pt x="28917" y="114326"/>
                  </a:cubicBezTo>
                  <a:cubicBezTo>
                    <a:pt x="25374" y="114326"/>
                    <a:pt x="24488" y="112023"/>
                    <a:pt x="24488" y="108126"/>
                  </a:cubicBezTo>
                  <a:cubicBezTo>
                    <a:pt x="24488" y="104052"/>
                    <a:pt x="25728" y="100687"/>
                    <a:pt x="27323" y="96790"/>
                  </a:cubicBezTo>
                  <a:cubicBezTo>
                    <a:pt x="29094" y="92007"/>
                    <a:pt x="31042" y="87224"/>
                    <a:pt x="32991" y="82619"/>
                  </a:cubicBezTo>
                  <a:cubicBezTo>
                    <a:pt x="34585" y="78368"/>
                    <a:pt x="40962" y="62248"/>
                    <a:pt x="41671" y="60123"/>
                  </a:cubicBezTo>
                  <a:cubicBezTo>
                    <a:pt x="42202" y="58351"/>
                    <a:pt x="42733" y="56226"/>
                    <a:pt x="42733" y="54454"/>
                  </a:cubicBezTo>
                  <a:cubicBezTo>
                    <a:pt x="42733" y="46129"/>
                    <a:pt x="35648" y="39398"/>
                    <a:pt x="25905" y="39398"/>
                  </a:cubicBezTo>
                  <a:cubicBezTo>
                    <a:pt x="8369" y="39398"/>
                    <a:pt x="221" y="63488"/>
                    <a:pt x="221" y="66500"/>
                  </a:cubicBezTo>
                  <a:cubicBezTo>
                    <a:pt x="221" y="68802"/>
                    <a:pt x="2701" y="68802"/>
                    <a:pt x="3232" y="68802"/>
                  </a:cubicBezTo>
                  <a:cubicBezTo>
                    <a:pt x="5712" y="68802"/>
                    <a:pt x="5889" y="67917"/>
                    <a:pt x="6421" y="65968"/>
                  </a:cubicBezTo>
                  <a:cubicBezTo>
                    <a:pt x="11026" y="50734"/>
                    <a:pt x="18820" y="44358"/>
                    <a:pt x="25374" y="44358"/>
                  </a:cubicBezTo>
                  <a:cubicBezTo>
                    <a:pt x="28208" y="44358"/>
                    <a:pt x="29802" y="45775"/>
                    <a:pt x="29802" y="50557"/>
                  </a:cubicBezTo>
                  <a:cubicBezTo>
                    <a:pt x="29802" y="54631"/>
                    <a:pt x="28740" y="57288"/>
                    <a:pt x="24311" y="68271"/>
                  </a:cubicBezTo>
                  <a:lnTo>
                    <a:pt x="13152" y="96790"/>
                  </a:lnTo>
                  <a:close/>
                </a:path>
              </a:pathLst>
            </a:custGeom>
            <a:solidFill>
              <a:srgbClr val="000000"/>
            </a:solidFill>
            <a:ln w="25363" cap="flat">
              <a:noFill/>
              <a:prstDash val="solid"/>
              <a:miter/>
            </a:ln>
          </p:spPr>
          <p:txBody>
            <a:bodyPr rtlCol="0" anchor="ctr"/>
            <a:lstStyle/>
            <a:p>
              <a:endParaRPr lang="en-CN"/>
            </a:p>
          </p:txBody>
        </p:sp>
        <p:sp>
          <p:nvSpPr>
            <p:cNvPr id="39" name="Freeform 38">
              <a:extLst>
                <a:ext uri="{FF2B5EF4-FFF2-40B4-BE49-F238E27FC236}">
                  <a16:creationId xmlns:a16="http://schemas.microsoft.com/office/drawing/2014/main" id="{4706D4AD-0242-E42D-4629-C709D0306AF8}"/>
                </a:ext>
              </a:extLst>
            </p:cNvPr>
            <p:cNvSpPr/>
            <p:nvPr>
              <p:custDataLst>
                <p:tags r:id="rId8"/>
              </p:custDataLst>
            </p:nvPr>
          </p:nvSpPr>
          <p:spPr>
            <a:xfrm>
              <a:off x="8303320" y="4224559"/>
              <a:ext cx="168278" cy="168531"/>
            </a:xfrm>
            <a:custGeom>
              <a:avLst/>
              <a:gdLst>
                <a:gd name="connsiteX0" fmla="*/ 89553 w 168278"/>
                <a:gd name="connsiteY0" fmla="*/ 89399 h 168531"/>
                <a:gd name="connsiteX1" fmla="*/ 160155 w 168278"/>
                <a:gd name="connsiteY1" fmla="*/ 89399 h 168531"/>
                <a:gd name="connsiteX2" fmla="*/ 168505 w 168278"/>
                <a:gd name="connsiteY2" fmla="*/ 84338 h 168531"/>
                <a:gd name="connsiteX3" fmla="*/ 160155 w 168278"/>
                <a:gd name="connsiteY3" fmla="*/ 79277 h 168531"/>
                <a:gd name="connsiteX4" fmla="*/ 89553 w 168278"/>
                <a:gd name="connsiteY4" fmla="*/ 79277 h 168531"/>
                <a:gd name="connsiteX5" fmla="*/ 89553 w 168278"/>
                <a:gd name="connsiteY5" fmla="*/ 8423 h 168531"/>
                <a:gd name="connsiteX6" fmla="*/ 84492 w 168278"/>
                <a:gd name="connsiteY6" fmla="*/ 72 h 168531"/>
                <a:gd name="connsiteX7" fmla="*/ 79431 w 168278"/>
                <a:gd name="connsiteY7" fmla="*/ 8423 h 168531"/>
                <a:gd name="connsiteX8" fmla="*/ 79431 w 168278"/>
                <a:gd name="connsiteY8" fmla="*/ 79277 h 168531"/>
                <a:gd name="connsiteX9" fmla="*/ 8577 w 168278"/>
                <a:gd name="connsiteY9" fmla="*/ 79277 h 168531"/>
                <a:gd name="connsiteX10" fmla="*/ 226 w 168278"/>
                <a:gd name="connsiteY10" fmla="*/ 84338 h 168531"/>
                <a:gd name="connsiteX11" fmla="*/ 8577 w 168278"/>
                <a:gd name="connsiteY11" fmla="*/ 89399 h 168531"/>
                <a:gd name="connsiteX12" fmla="*/ 79431 w 168278"/>
                <a:gd name="connsiteY12" fmla="*/ 89399 h 168531"/>
                <a:gd name="connsiteX13" fmla="*/ 79431 w 168278"/>
                <a:gd name="connsiteY13" fmla="*/ 160253 h 168531"/>
                <a:gd name="connsiteX14" fmla="*/ 84492 w 168278"/>
                <a:gd name="connsiteY14" fmla="*/ 168604 h 168531"/>
                <a:gd name="connsiteX15" fmla="*/ 89553 w 168278"/>
                <a:gd name="connsiteY15" fmla="*/ 160253 h 168531"/>
                <a:gd name="connsiteX16" fmla="*/ 89553 w 168278"/>
                <a:gd name="connsiteY16" fmla="*/ 89399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68531">
                  <a:moveTo>
                    <a:pt x="89553" y="89399"/>
                  </a:moveTo>
                  <a:lnTo>
                    <a:pt x="160155" y="89399"/>
                  </a:lnTo>
                  <a:cubicBezTo>
                    <a:pt x="163697" y="89399"/>
                    <a:pt x="168505" y="89399"/>
                    <a:pt x="168505" y="84338"/>
                  </a:cubicBezTo>
                  <a:cubicBezTo>
                    <a:pt x="168505" y="79277"/>
                    <a:pt x="163697" y="79277"/>
                    <a:pt x="160155" y="79277"/>
                  </a:cubicBezTo>
                  <a:lnTo>
                    <a:pt x="89553" y="79277"/>
                  </a:lnTo>
                  <a:lnTo>
                    <a:pt x="89553" y="8423"/>
                  </a:lnTo>
                  <a:cubicBezTo>
                    <a:pt x="89553" y="4880"/>
                    <a:pt x="89553" y="72"/>
                    <a:pt x="84492" y="72"/>
                  </a:cubicBezTo>
                  <a:cubicBezTo>
                    <a:pt x="79431" y="72"/>
                    <a:pt x="79431" y="4880"/>
                    <a:pt x="79431" y="8423"/>
                  </a:cubicBezTo>
                  <a:lnTo>
                    <a:pt x="79431" y="79277"/>
                  </a:lnTo>
                  <a:lnTo>
                    <a:pt x="8577" y="79277"/>
                  </a:lnTo>
                  <a:cubicBezTo>
                    <a:pt x="5034" y="79277"/>
                    <a:pt x="226" y="79277"/>
                    <a:pt x="226" y="84338"/>
                  </a:cubicBezTo>
                  <a:cubicBezTo>
                    <a:pt x="226" y="89399"/>
                    <a:pt x="5034" y="89399"/>
                    <a:pt x="8577" y="89399"/>
                  </a:cubicBezTo>
                  <a:lnTo>
                    <a:pt x="79431" y="89399"/>
                  </a:lnTo>
                  <a:lnTo>
                    <a:pt x="79431" y="160253"/>
                  </a:lnTo>
                  <a:cubicBezTo>
                    <a:pt x="79431" y="163796"/>
                    <a:pt x="79431" y="168604"/>
                    <a:pt x="84492" y="168604"/>
                  </a:cubicBezTo>
                  <a:cubicBezTo>
                    <a:pt x="89553" y="168604"/>
                    <a:pt x="89553" y="163796"/>
                    <a:pt x="89553" y="160253"/>
                  </a:cubicBezTo>
                  <a:lnTo>
                    <a:pt x="89553" y="89399"/>
                  </a:lnTo>
                  <a:close/>
                </a:path>
              </a:pathLst>
            </a:custGeom>
            <a:solidFill>
              <a:srgbClr val="000000"/>
            </a:solidFill>
            <a:ln w="25363" cap="flat">
              <a:noFill/>
              <a:prstDash val="solid"/>
              <a:miter/>
            </a:ln>
          </p:spPr>
          <p:txBody>
            <a:bodyPr rtlCol="0" anchor="ctr"/>
            <a:lstStyle/>
            <a:p>
              <a:endParaRPr lang="en-CN"/>
            </a:p>
          </p:txBody>
        </p:sp>
        <p:sp>
          <p:nvSpPr>
            <p:cNvPr id="40" name="Freeform 39">
              <a:extLst>
                <a:ext uri="{FF2B5EF4-FFF2-40B4-BE49-F238E27FC236}">
                  <a16:creationId xmlns:a16="http://schemas.microsoft.com/office/drawing/2014/main" id="{746D53FB-A603-14A7-3B08-BF751F62591B}"/>
                </a:ext>
              </a:extLst>
            </p:cNvPr>
            <p:cNvSpPr/>
            <p:nvPr>
              <p:custDataLst>
                <p:tags r:id="rId9"/>
              </p:custDataLst>
            </p:nvPr>
          </p:nvSpPr>
          <p:spPr>
            <a:xfrm>
              <a:off x="8567251" y="4182300"/>
              <a:ext cx="58707" cy="253051"/>
            </a:xfrm>
            <a:custGeom>
              <a:avLst/>
              <a:gdLst>
                <a:gd name="connsiteX0" fmla="*/ 58944 w 58707"/>
                <a:gd name="connsiteY0" fmla="*/ 250593 h 253051"/>
                <a:gd name="connsiteX1" fmla="*/ 54642 w 58707"/>
                <a:gd name="connsiteY1" fmla="*/ 245026 h 253051"/>
                <a:gd name="connsiteX2" fmla="*/ 14913 w 58707"/>
                <a:gd name="connsiteY2" fmla="*/ 126598 h 253051"/>
                <a:gd name="connsiteX3" fmla="*/ 55655 w 58707"/>
                <a:gd name="connsiteY3" fmla="*/ 6905 h 253051"/>
                <a:gd name="connsiteX4" fmla="*/ 58944 w 58707"/>
                <a:gd name="connsiteY4" fmla="*/ 2603 h 253051"/>
                <a:gd name="connsiteX5" fmla="*/ 56414 w 58707"/>
                <a:gd name="connsiteY5" fmla="*/ 72 h 253051"/>
                <a:gd name="connsiteX6" fmla="*/ 16179 w 58707"/>
                <a:gd name="connsiteY6" fmla="*/ 49417 h 253051"/>
                <a:gd name="connsiteX7" fmla="*/ 236 w 58707"/>
                <a:gd name="connsiteY7" fmla="*/ 126598 h 253051"/>
                <a:gd name="connsiteX8" fmla="*/ 16938 w 58707"/>
                <a:gd name="connsiteY8" fmla="*/ 205550 h 253051"/>
                <a:gd name="connsiteX9" fmla="*/ 56414 w 58707"/>
                <a:gd name="connsiteY9" fmla="*/ 253123 h 253051"/>
                <a:gd name="connsiteX10" fmla="*/ 58944 w 58707"/>
                <a:gd name="connsiteY10" fmla="*/ 25059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44" y="250593"/>
                  </a:moveTo>
                  <a:cubicBezTo>
                    <a:pt x="58944" y="249834"/>
                    <a:pt x="58944" y="249327"/>
                    <a:pt x="54642" y="245026"/>
                  </a:cubicBezTo>
                  <a:cubicBezTo>
                    <a:pt x="23011" y="213141"/>
                    <a:pt x="14913" y="165314"/>
                    <a:pt x="14913" y="126598"/>
                  </a:cubicBezTo>
                  <a:cubicBezTo>
                    <a:pt x="14913" y="82567"/>
                    <a:pt x="24529" y="38536"/>
                    <a:pt x="55655" y="6905"/>
                  </a:cubicBezTo>
                  <a:cubicBezTo>
                    <a:pt x="58944" y="3868"/>
                    <a:pt x="58944" y="3362"/>
                    <a:pt x="58944" y="2603"/>
                  </a:cubicBezTo>
                  <a:cubicBezTo>
                    <a:pt x="58944" y="831"/>
                    <a:pt x="57932" y="72"/>
                    <a:pt x="56414" y="72"/>
                  </a:cubicBezTo>
                  <a:cubicBezTo>
                    <a:pt x="53883" y="72"/>
                    <a:pt x="31109" y="17280"/>
                    <a:pt x="16179" y="49417"/>
                  </a:cubicBezTo>
                  <a:cubicBezTo>
                    <a:pt x="3273" y="77253"/>
                    <a:pt x="236" y="105341"/>
                    <a:pt x="236" y="126598"/>
                  </a:cubicBezTo>
                  <a:cubicBezTo>
                    <a:pt x="236" y="146336"/>
                    <a:pt x="3020" y="176955"/>
                    <a:pt x="16938" y="205550"/>
                  </a:cubicBezTo>
                  <a:cubicBezTo>
                    <a:pt x="32121" y="236675"/>
                    <a:pt x="53883" y="253123"/>
                    <a:pt x="56414" y="253123"/>
                  </a:cubicBezTo>
                  <a:cubicBezTo>
                    <a:pt x="57932" y="253123"/>
                    <a:pt x="58944" y="252364"/>
                    <a:pt x="58944" y="250593"/>
                  </a:cubicBezTo>
                  <a:close/>
                </a:path>
              </a:pathLst>
            </a:custGeom>
            <a:solidFill>
              <a:srgbClr val="000000"/>
            </a:solidFill>
            <a:ln w="25363" cap="flat">
              <a:noFill/>
              <a:prstDash val="solid"/>
              <a:miter/>
            </a:ln>
          </p:spPr>
          <p:txBody>
            <a:bodyPr rtlCol="0" anchor="ctr"/>
            <a:lstStyle/>
            <a:p>
              <a:endParaRPr lang="en-CN"/>
            </a:p>
          </p:txBody>
        </p:sp>
        <p:sp>
          <p:nvSpPr>
            <p:cNvPr id="41" name="Freeform 40">
              <a:extLst>
                <a:ext uri="{FF2B5EF4-FFF2-40B4-BE49-F238E27FC236}">
                  <a16:creationId xmlns:a16="http://schemas.microsoft.com/office/drawing/2014/main" id="{8E7B3C55-5668-5A84-756C-D17936F090A9}"/>
                </a:ext>
              </a:extLst>
            </p:cNvPr>
            <p:cNvSpPr/>
            <p:nvPr>
              <p:custDataLst>
                <p:tags r:id="rId10"/>
              </p:custDataLst>
            </p:nvPr>
          </p:nvSpPr>
          <p:spPr>
            <a:xfrm>
              <a:off x="8663130" y="4203556"/>
              <a:ext cx="83506" cy="168531"/>
            </a:xfrm>
            <a:custGeom>
              <a:avLst/>
              <a:gdLst>
                <a:gd name="connsiteX0" fmla="*/ 52116 w 83506"/>
                <a:gd name="connsiteY0" fmla="*/ 6651 h 168531"/>
                <a:gd name="connsiteX1" fmla="*/ 46295 w 83506"/>
                <a:gd name="connsiteY1" fmla="*/ 72 h 168531"/>
                <a:gd name="connsiteX2" fmla="*/ 240 w 83506"/>
                <a:gd name="connsiteY2" fmla="*/ 16267 h 168531"/>
                <a:gd name="connsiteX3" fmla="*/ 240 w 83506"/>
                <a:gd name="connsiteY3" fmla="*/ 24112 h 168531"/>
                <a:gd name="connsiteX4" fmla="*/ 33390 w 83506"/>
                <a:gd name="connsiteY4" fmla="*/ 17533 h 168531"/>
                <a:gd name="connsiteX5" fmla="*/ 33390 w 83506"/>
                <a:gd name="connsiteY5" fmla="*/ 148613 h 168531"/>
                <a:gd name="connsiteX6" fmla="*/ 9856 w 83506"/>
                <a:gd name="connsiteY6" fmla="*/ 160760 h 168531"/>
                <a:gd name="connsiteX7" fmla="*/ 1758 w 83506"/>
                <a:gd name="connsiteY7" fmla="*/ 160760 h 168531"/>
                <a:gd name="connsiteX8" fmla="*/ 1758 w 83506"/>
                <a:gd name="connsiteY8" fmla="*/ 168604 h 168531"/>
                <a:gd name="connsiteX9" fmla="*/ 42753 w 83506"/>
                <a:gd name="connsiteY9" fmla="*/ 167845 h 168531"/>
                <a:gd name="connsiteX10" fmla="*/ 83747 w 83506"/>
                <a:gd name="connsiteY10" fmla="*/ 168604 h 168531"/>
                <a:gd name="connsiteX11" fmla="*/ 83747 w 83506"/>
                <a:gd name="connsiteY11" fmla="*/ 160760 h 168531"/>
                <a:gd name="connsiteX12" fmla="*/ 75649 w 83506"/>
                <a:gd name="connsiteY12" fmla="*/ 160760 h 168531"/>
                <a:gd name="connsiteX13" fmla="*/ 52116 w 83506"/>
                <a:gd name="connsiteY13" fmla="*/ 148613 h 168531"/>
                <a:gd name="connsiteX14" fmla="*/ 52116 w 83506"/>
                <a:gd name="connsiteY14" fmla="*/ 6651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8531">
                  <a:moveTo>
                    <a:pt x="52116" y="6651"/>
                  </a:moveTo>
                  <a:cubicBezTo>
                    <a:pt x="52116" y="578"/>
                    <a:pt x="52116" y="72"/>
                    <a:pt x="46295" y="72"/>
                  </a:cubicBezTo>
                  <a:cubicBezTo>
                    <a:pt x="30606" y="16267"/>
                    <a:pt x="8338" y="16267"/>
                    <a:pt x="240" y="16267"/>
                  </a:cubicBezTo>
                  <a:lnTo>
                    <a:pt x="240" y="24112"/>
                  </a:lnTo>
                  <a:cubicBezTo>
                    <a:pt x="5301" y="24112"/>
                    <a:pt x="20231" y="24112"/>
                    <a:pt x="33390" y="17533"/>
                  </a:cubicBezTo>
                  <a:lnTo>
                    <a:pt x="33390" y="148613"/>
                  </a:lnTo>
                  <a:cubicBezTo>
                    <a:pt x="33390" y="157723"/>
                    <a:pt x="32631" y="160760"/>
                    <a:pt x="9856" y="160760"/>
                  </a:cubicBezTo>
                  <a:lnTo>
                    <a:pt x="1758" y="160760"/>
                  </a:lnTo>
                  <a:lnTo>
                    <a:pt x="1758" y="168604"/>
                  </a:lnTo>
                  <a:cubicBezTo>
                    <a:pt x="10615" y="167845"/>
                    <a:pt x="32631" y="167845"/>
                    <a:pt x="42753" y="167845"/>
                  </a:cubicBezTo>
                  <a:cubicBezTo>
                    <a:pt x="52875" y="167845"/>
                    <a:pt x="74890" y="167845"/>
                    <a:pt x="83747" y="168604"/>
                  </a:cubicBezTo>
                  <a:lnTo>
                    <a:pt x="83747" y="160760"/>
                  </a:lnTo>
                  <a:lnTo>
                    <a:pt x="75649" y="160760"/>
                  </a:lnTo>
                  <a:cubicBezTo>
                    <a:pt x="52875" y="160760"/>
                    <a:pt x="52116" y="157976"/>
                    <a:pt x="52116" y="148613"/>
                  </a:cubicBezTo>
                  <a:lnTo>
                    <a:pt x="52116" y="6651"/>
                  </a:lnTo>
                  <a:close/>
                </a:path>
              </a:pathLst>
            </a:custGeom>
            <a:solidFill>
              <a:srgbClr val="000000"/>
            </a:solidFill>
            <a:ln w="25363" cap="flat">
              <a:noFill/>
              <a:prstDash val="solid"/>
              <a:miter/>
            </a:ln>
          </p:spPr>
          <p:txBody>
            <a:bodyPr rtlCol="0" anchor="ctr"/>
            <a:lstStyle/>
            <a:p>
              <a:endParaRPr lang="en-CN"/>
            </a:p>
          </p:txBody>
        </p:sp>
        <p:sp>
          <p:nvSpPr>
            <p:cNvPr id="42" name="Freeform 41">
              <a:extLst>
                <a:ext uri="{FF2B5EF4-FFF2-40B4-BE49-F238E27FC236}">
                  <a16:creationId xmlns:a16="http://schemas.microsoft.com/office/drawing/2014/main" id="{CF3ABFB8-C68E-BC1B-3E2C-41BAD0C490D0}"/>
                </a:ext>
              </a:extLst>
            </p:cNvPr>
            <p:cNvSpPr/>
            <p:nvPr>
              <p:custDataLst>
                <p:tags r:id="rId11"/>
              </p:custDataLst>
            </p:nvPr>
          </p:nvSpPr>
          <p:spPr>
            <a:xfrm>
              <a:off x="8844370" y="4303764"/>
              <a:ext cx="154614" cy="10122"/>
            </a:xfrm>
            <a:custGeom>
              <a:avLst/>
              <a:gdLst>
                <a:gd name="connsiteX0" fmla="*/ 146005 w 154614"/>
                <a:gd name="connsiteY0" fmla="*/ 10194 h 10122"/>
                <a:gd name="connsiteX1" fmla="*/ 154862 w 154614"/>
                <a:gd name="connsiteY1" fmla="*/ 5133 h 10122"/>
                <a:gd name="connsiteX2" fmla="*/ 146005 w 154614"/>
                <a:gd name="connsiteY2" fmla="*/ 72 h 10122"/>
                <a:gd name="connsiteX3" fmla="*/ 9104 w 154614"/>
                <a:gd name="connsiteY3" fmla="*/ 72 h 10122"/>
                <a:gd name="connsiteX4" fmla="*/ 247 w 154614"/>
                <a:gd name="connsiteY4" fmla="*/ 5133 h 10122"/>
                <a:gd name="connsiteX5" fmla="*/ 9104 w 154614"/>
                <a:gd name="connsiteY5" fmla="*/ 10194 h 10122"/>
                <a:gd name="connsiteX6" fmla="*/ 146005 w 154614"/>
                <a:gd name="connsiteY6" fmla="*/ 10194 h 10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614" h="10122">
                  <a:moveTo>
                    <a:pt x="146005" y="10194"/>
                  </a:moveTo>
                  <a:cubicBezTo>
                    <a:pt x="150307" y="10194"/>
                    <a:pt x="154862" y="10194"/>
                    <a:pt x="154862" y="5133"/>
                  </a:cubicBezTo>
                  <a:cubicBezTo>
                    <a:pt x="154862" y="72"/>
                    <a:pt x="150307" y="72"/>
                    <a:pt x="146005" y="72"/>
                  </a:cubicBezTo>
                  <a:lnTo>
                    <a:pt x="9104" y="72"/>
                  </a:lnTo>
                  <a:cubicBezTo>
                    <a:pt x="4802" y="72"/>
                    <a:pt x="247" y="72"/>
                    <a:pt x="247" y="5133"/>
                  </a:cubicBezTo>
                  <a:cubicBezTo>
                    <a:pt x="247" y="10194"/>
                    <a:pt x="4802" y="10194"/>
                    <a:pt x="9104" y="10194"/>
                  </a:cubicBezTo>
                  <a:lnTo>
                    <a:pt x="146005" y="10194"/>
                  </a:lnTo>
                  <a:close/>
                </a:path>
              </a:pathLst>
            </a:custGeom>
            <a:solidFill>
              <a:srgbClr val="000000"/>
            </a:solidFill>
            <a:ln w="25363" cap="flat">
              <a:noFill/>
              <a:prstDash val="solid"/>
              <a:miter/>
            </a:ln>
          </p:spPr>
          <p:txBody>
            <a:bodyPr rtlCol="0" anchor="ctr"/>
            <a:lstStyle/>
            <a:p>
              <a:endParaRPr lang="en-CN"/>
            </a:p>
          </p:txBody>
        </p:sp>
        <p:sp>
          <p:nvSpPr>
            <p:cNvPr id="43" name="Freeform 42">
              <a:extLst>
                <a:ext uri="{FF2B5EF4-FFF2-40B4-BE49-F238E27FC236}">
                  <a16:creationId xmlns:a16="http://schemas.microsoft.com/office/drawing/2014/main" id="{F51AD6E9-0333-81D4-1E4A-3878355205EB}"/>
                </a:ext>
              </a:extLst>
            </p:cNvPr>
            <p:cNvSpPr/>
            <p:nvPr>
              <p:custDataLst>
                <p:tags r:id="rId12"/>
              </p:custDataLst>
            </p:nvPr>
          </p:nvSpPr>
          <p:spPr>
            <a:xfrm>
              <a:off x="9089829" y="4196471"/>
              <a:ext cx="125260" cy="178907"/>
            </a:xfrm>
            <a:custGeom>
              <a:avLst/>
              <a:gdLst>
                <a:gd name="connsiteX0" fmla="*/ 77185 w 125260"/>
                <a:gd name="connsiteY0" fmla="*/ 101799 h 178907"/>
                <a:gd name="connsiteX1" fmla="*/ 103755 w 125260"/>
                <a:gd name="connsiteY1" fmla="*/ 172906 h 178907"/>
                <a:gd name="connsiteX2" fmla="*/ 117167 w 125260"/>
                <a:gd name="connsiteY2" fmla="*/ 178473 h 178907"/>
                <a:gd name="connsiteX3" fmla="*/ 122734 w 125260"/>
                <a:gd name="connsiteY3" fmla="*/ 178473 h 178907"/>
                <a:gd name="connsiteX4" fmla="*/ 125518 w 125260"/>
                <a:gd name="connsiteY4" fmla="*/ 175943 h 178907"/>
                <a:gd name="connsiteX5" fmla="*/ 124252 w 125260"/>
                <a:gd name="connsiteY5" fmla="*/ 173665 h 178907"/>
                <a:gd name="connsiteX6" fmla="*/ 118432 w 125260"/>
                <a:gd name="connsiteY6" fmla="*/ 162025 h 178907"/>
                <a:gd name="connsiteX7" fmla="*/ 66810 w 125260"/>
                <a:gd name="connsiteY7" fmla="*/ 18039 h 178907"/>
                <a:gd name="connsiteX8" fmla="*/ 35938 w 125260"/>
                <a:gd name="connsiteY8" fmla="*/ 72 h 178907"/>
                <a:gd name="connsiteX9" fmla="*/ 31383 w 125260"/>
                <a:gd name="connsiteY9" fmla="*/ 2856 h 178907"/>
                <a:gd name="connsiteX10" fmla="*/ 33660 w 125260"/>
                <a:gd name="connsiteY10" fmla="*/ 5386 h 178907"/>
                <a:gd name="connsiteX11" fmla="*/ 50108 w 125260"/>
                <a:gd name="connsiteY11" fmla="*/ 25630 h 178907"/>
                <a:gd name="connsiteX12" fmla="*/ 74654 w 125260"/>
                <a:gd name="connsiteY12" fmla="*/ 94460 h 178907"/>
                <a:gd name="connsiteX13" fmla="*/ 4812 w 125260"/>
                <a:gd name="connsiteY13" fmla="*/ 163796 h 178907"/>
                <a:gd name="connsiteX14" fmla="*/ 257 w 125260"/>
                <a:gd name="connsiteY14" fmla="*/ 171641 h 178907"/>
                <a:gd name="connsiteX15" fmla="*/ 7849 w 125260"/>
                <a:gd name="connsiteY15" fmla="*/ 178979 h 178907"/>
                <a:gd name="connsiteX16" fmla="*/ 16200 w 125260"/>
                <a:gd name="connsiteY16" fmla="*/ 173665 h 178907"/>
                <a:gd name="connsiteX17" fmla="*/ 77185 w 125260"/>
                <a:gd name="connsiteY17" fmla="*/ 101799 h 17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5260" h="178907">
                  <a:moveTo>
                    <a:pt x="77185" y="101799"/>
                  </a:moveTo>
                  <a:cubicBezTo>
                    <a:pt x="87560" y="128369"/>
                    <a:pt x="99706" y="167086"/>
                    <a:pt x="103755" y="172906"/>
                  </a:cubicBezTo>
                  <a:cubicBezTo>
                    <a:pt x="107804" y="178473"/>
                    <a:pt x="110335" y="178473"/>
                    <a:pt x="117167" y="178473"/>
                  </a:cubicBezTo>
                  <a:lnTo>
                    <a:pt x="122734" y="178473"/>
                  </a:lnTo>
                  <a:cubicBezTo>
                    <a:pt x="125265" y="178220"/>
                    <a:pt x="125518" y="176702"/>
                    <a:pt x="125518" y="175943"/>
                  </a:cubicBezTo>
                  <a:cubicBezTo>
                    <a:pt x="125518" y="175183"/>
                    <a:pt x="125011" y="174677"/>
                    <a:pt x="124252" y="173665"/>
                  </a:cubicBezTo>
                  <a:cubicBezTo>
                    <a:pt x="121722" y="170882"/>
                    <a:pt x="120204" y="167086"/>
                    <a:pt x="118432" y="162025"/>
                  </a:cubicBezTo>
                  <a:lnTo>
                    <a:pt x="66810" y="18039"/>
                  </a:lnTo>
                  <a:cubicBezTo>
                    <a:pt x="61496" y="3362"/>
                    <a:pt x="47831" y="72"/>
                    <a:pt x="35938" y="72"/>
                  </a:cubicBezTo>
                  <a:cubicBezTo>
                    <a:pt x="34672" y="72"/>
                    <a:pt x="31383" y="72"/>
                    <a:pt x="31383" y="2856"/>
                  </a:cubicBezTo>
                  <a:cubicBezTo>
                    <a:pt x="31383" y="4880"/>
                    <a:pt x="33407" y="5386"/>
                    <a:pt x="33660" y="5386"/>
                  </a:cubicBezTo>
                  <a:cubicBezTo>
                    <a:pt x="42011" y="6905"/>
                    <a:pt x="43782" y="8423"/>
                    <a:pt x="50108" y="25630"/>
                  </a:cubicBezTo>
                  <a:lnTo>
                    <a:pt x="74654" y="94460"/>
                  </a:lnTo>
                  <a:lnTo>
                    <a:pt x="4812" y="163796"/>
                  </a:lnTo>
                  <a:cubicBezTo>
                    <a:pt x="1776" y="166833"/>
                    <a:pt x="257" y="168351"/>
                    <a:pt x="257" y="171641"/>
                  </a:cubicBezTo>
                  <a:cubicBezTo>
                    <a:pt x="257" y="175943"/>
                    <a:pt x="3800" y="178979"/>
                    <a:pt x="7849" y="178979"/>
                  </a:cubicBezTo>
                  <a:cubicBezTo>
                    <a:pt x="11898" y="178979"/>
                    <a:pt x="14175" y="176196"/>
                    <a:pt x="16200" y="173665"/>
                  </a:cubicBezTo>
                  <a:lnTo>
                    <a:pt x="77185" y="101799"/>
                  </a:lnTo>
                  <a:close/>
                </a:path>
              </a:pathLst>
            </a:custGeom>
            <a:solidFill>
              <a:srgbClr val="000000"/>
            </a:solidFill>
            <a:ln w="25363" cap="flat">
              <a:noFill/>
              <a:prstDash val="solid"/>
              <a:miter/>
            </a:ln>
          </p:spPr>
          <p:txBody>
            <a:bodyPr rtlCol="0" anchor="ctr"/>
            <a:lstStyle/>
            <a:p>
              <a:endParaRPr lang="en-CN"/>
            </a:p>
          </p:txBody>
        </p:sp>
        <p:sp>
          <p:nvSpPr>
            <p:cNvPr id="44" name="Freeform 43">
              <a:extLst>
                <a:ext uri="{FF2B5EF4-FFF2-40B4-BE49-F238E27FC236}">
                  <a16:creationId xmlns:a16="http://schemas.microsoft.com/office/drawing/2014/main" id="{7CCFBB8F-4A34-FB13-E6B9-FF4EEDA88D4E}"/>
                </a:ext>
              </a:extLst>
            </p:cNvPr>
            <p:cNvSpPr/>
            <p:nvPr>
              <p:custDataLst>
                <p:tags r:id="rId13"/>
              </p:custDataLst>
            </p:nvPr>
          </p:nvSpPr>
          <p:spPr>
            <a:xfrm>
              <a:off x="9238455" y="4182300"/>
              <a:ext cx="58707" cy="253051"/>
            </a:xfrm>
            <a:custGeom>
              <a:avLst/>
              <a:gdLst>
                <a:gd name="connsiteX0" fmla="*/ 58971 w 58707"/>
                <a:gd name="connsiteY0" fmla="*/ 126598 h 253051"/>
                <a:gd name="connsiteX1" fmla="*/ 42270 w 58707"/>
                <a:gd name="connsiteY1" fmla="*/ 47646 h 253051"/>
                <a:gd name="connsiteX2" fmla="*/ 2794 w 58707"/>
                <a:gd name="connsiteY2" fmla="*/ 72 h 253051"/>
                <a:gd name="connsiteX3" fmla="*/ 263 w 58707"/>
                <a:gd name="connsiteY3" fmla="*/ 2603 h 253051"/>
                <a:gd name="connsiteX4" fmla="*/ 5071 w 58707"/>
                <a:gd name="connsiteY4" fmla="*/ 8423 h 253051"/>
                <a:gd name="connsiteX5" fmla="*/ 44294 w 58707"/>
                <a:gd name="connsiteY5" fmla="*/ 126598 h 253051"/>
                <a:gd name="connsiteX6" fmla="*/ 3553 w 58707"/>
                <a:gd name="connsiteY6" fmla="*/ 246291 h 253051"/>
                <a:gd name="connsiteX7" fmla="*/ 263 w 58707"/>
                <a:gd name="connsiteY7" fmla="*/ 250593 h 253051"/>
                <a:gd name="connsiteX8" fmla="*/ 2794 w 58707"/>
                <a:gd name="connsiteY8" fmla="*/ 253123 h 253051"/>
                <a:gd name="connsiteX9" fmla="*/ 43029 w 58707"/>
                <a:gd name="connsiteY9" fmla="*/ 203778 h 253051"/>
                <a:gd name="connsiteX10" fmla="*/ 58971 w 58707"/>
                <a:gd name="connsiteY10" fmla="*/ 12659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71" y="126598"/>
                  </a:moveTo>
                  <a:cubicBezTo>
                    <a:pt x="58971" y="106860"/>
                    <a:pt x="56187" y="76241"/>
                    <a:pt x="42270" y="47646"/>
                  </a:cubicBezTo>
                  <a:cubicBezTo>
                    <a:pt x="27087" y="16520"/>
                    <a:pt x="5324" y="72"/>
                    <a:pt x="2794" y="72"/>
                  </a:cubicBezTo>
                  <a:cubicBezTo>
                    <a:pt x="1275" y="72"/>
                    <a:pt x="263" y="1084"/>
                    <a:pt x="263" y="2603"/>
                  </a:cubicBezTo>
                  <a:cubicBezTo>
                    <a:pt x="263" y="3362"/>
                    <a:pt x="263" y="3868"/>
                    <a:pt x="5071" y="8423"/>
                  </a:cubicBezTo>
                  <a:cubicBezTo>
                    <a:pt x="29870" y="33475"/>
                    <a:pt x="44294" y="73710"/>
                    <a:pt x="44294" y="126598"/>
                  </a:cubicBezTo>
                  <a:cubicBezTo>
                    <a:pt x="44294" y="169869"/>
                    <a:pt x="34931" y="214406"/>
                    <a:pt x="3553" y="246291"/>
                  </a:cubicBezTo>
                  <a:cubicBezTo>
                    <a:pt x="263" y="249327"/>
                    <a:pt x="263" y="249834"/>
                    <a:pt x="263" y="250593"/>
                  </a:cubicBezTo>
                  <a:cubicBezTo>
                    <a:pt x="263" y="252111"/>
                    <a:pt x="1275" y="253123"/>
                    <a:pt x="2794" y="253123"/>
                  </a:cubicBezTo>
                  <a:cubicBezTo>
                    <a:pt x="5324" y="253123"/>
                    <a:pt x="28099" y="235916"/>
                    <a:pt x="43029" y="203778"/>
                  </a:cubicBezTo>
                  <a:cubicBezTo>
                    <a:pt x="55934" y="175943"/>
                    <a:pt x="58971" y="147854"/>
                    <a:pt x="58971" y="126598"/>
                  </a:cubicBezTo>
                  <a:close/>
                </a:path>
              </a:pathLst>
            </a:custGeom>
            <a:solidFill>
              <a:srgbClr val="000000"/>
            </a:solidFill>
            <a:ln w="25363" cap="flat">
              <a:noFill/>
              <a:prstDash val="solid"/>
              <a:miter/>
            </a:ln>
          </p:spPr>
          <p:txBody>
            <a:bodyPr rtlCol="0" anchor="ctr"/>
            <a:lstStyle/>
            <a:p>
              <a:endParaRPr lang="en-CN"/>
            </a:p>
          </p:txBody>
        </p:sp>
        <p:sp>
          <p:nvSpPr>
            <p:cNvPr id="45" name="Freeform 44">
              <a:extLst>
                <a:ext uri="{FF2B5EF4-FFF2-40B4-BE49-F238E27FC236}">
                  <a16:creationId xmlns:a16="http://schemas.microsoft.com/office/drawing/2014/main" id="{B90520BE-AA33-7612-3C53-5C86270222D6}"/>
                </a:ext>
              </a:extLst>
            </p:cNvPr>
            <p:cNvSpPr/>
            <p:nvPr>
              <p:custDataLst>
                <p:tags r:id="rId14"/>
              </p:custDataLst>
            </p:nvPr>
          </p:nvSpPr>
          <p:spPr>
            <a:xfrm>
              <a:off x="9329778" y="4260240"/>
              <a:ext cx="126019" cy="114632"/>
            </a:xfrm>
            <a:custGeom>
              <a:avLst/>
              <a:gdLst>
                <a:gd name="connsiteX0" fmla="*/ 77448 w 126019"/>
                <a:gd name="connsiteY0" fmla="*/ 35499 h 114632"/>
                <a:gd name="connsiteX1" fmla="*/ 102500 w 126019"/>
                <a:gd name="connsiteY1" fmla="*/ 5639 h 114632"/>
                <a:gd name="connsiteX2" fmla="*/ 115152 w 126019"/>
                <a:gd name="connsiteY2" fmla="*/ 8929 h 114632"/>
                <a:gd name="connsiteX3" fmla="*/ 103006 w 126019"/>
                <a:gd name="connsiteY3" fmla="*/ 22594 h 114632"/>
                <a:gd name="connsiteX4" fmla="*/ 112622 w 126019"/>
                <a:gd name="connsiteY4" fmla="*/ 31450 h 114632"/>
                <a:gd name="connsiteX5" fmla="*/ 126286 w 126019"/>
                <a:gd name="connsiteY5" fmla="*/ 16773 h 114632"/>
                <a:gd name="connsiteX6" fmla="*/ 102753 w 126019"/>
                <a:gd name="connsiteY6" fmla="*/ 72 h 114632"/>
                <a:gd name="connsiteX7" fmla="*/ 76182 w 126019"/>
                <a:gd name="connsiteY7" fmla="*/ 19304 h 114632"/>
                <a:gd name="connsiteX8" fmla="*/ 48853 w 126019"/>
                <a:gd name="connsiteY8" fmla="*/ 72 h 114632"/>
                <a:gd name="connsiteX9" fmla="*/ 8112 w 126019"/>
                <a:gd name="connsiteY9" fmla="*/ 39042 h 114632"/>
                <a:gd name="connsiteX10" fmla="*/ 11148 w 126019"/>
                <a:gd name="connsiteY10" fmla="*/ 41573 h 114632"/>
                <a:gd name="connsiteX11" fmla="*/ 14438 w 126019"/>
                <a:gd name="connsiteY11" fmla="*/ 38789 h 114632"/>
                <a:gd name="connsiteX12" fmla="*/ 48347 w 126019"/>
                <a:gd name="connsiteY12" fmla="*/ 5639 h 114632"/>
                <a:gd name="connsiteX13" fmla="*/ 62011 w 126019"/>
                <a:gd name="connsiteY13" fmla="*/ 22594 h 114632"/>
                <a:gd name="connsiteX14" fmla="*/ 48347 w 126019"/>
                <a:gd name="connsiteY14" fmla="*/ 82820 h 114632"/>
                <a:gd name="connsiteX15" fmla="*/ 24307 w 126019"/>
                <a:gd name="connsiteY15" fmla="*/ 109137 h 114632"/>
                <a:gd name="connsiteX16" fmla="*/ 11654 w 126019"/>
                <a:gd name="connsiteY16" fmla="*/ 105847 h 114632"/>
                <a:gd name="connsiteX17" fmla="*/ 23548 w 126019"/>
                <a:gd name="connsiteY17" fmla="*/ 92183 h 114632"/>
                <a:gd name="connsiteX18" fmla="*/ 14185 w 126019"/>
                <a:gd name="connsiteY18" fmla="*/ 83326 h 114632"/>
                <a:gd name="connsiteX19" fmla="*/ 267 w 126019"/>
                <a:gd name="connsiteY19" fmla="*/ 98003 h 114632"/>
                <a:gd name="connsiteX20" fmla="*/ 24054 w 126019"/>
                <a:gd name="connsiteY20" fmla="*/ 114704 h 114632"/>
                <a:gd name="connsiteX21" fmla="*/ 50624 w 126019"/>
                <a:gd name="connsiteY21" fmla="*/ 95472 h 114632"/>
                <a:gd name="connsiteX22" fmla="*/ 77954 w 126019"/>
                <a:gd name="connsiteY22" fmla="*/ 114704 h 114632"/>
                <a:gd name="connsiteX23" fmla="*/ 118442 w 126019"/>
                <a:gd name="connsiteY23" fmla="*/ 75734 h 114632"/>
                <a:gd name="connsiteX24" fmla="*/ 115405 w 126019"/>
                <a:gd name="connsiteY24" fmla="*/ 73204 h 114632"/>
                <a:gd name="connsiteX25" fmla="*/ 112116 w 126019"/>
                <a:gd name="connsiteY25" fmla="*/ 75987 h 114632"/>
                <a:gd name="connsiteX26" fmla="*/ 78460 w 126019"/>
                <a:gd name="connsiteY26" fmla="*/ 109137 h 114632"/>
                <a:gd name="connsiteX27" fmla="*/ 64542 w 126019"/>
                <a:gd name="connsiteY27" fmla="*/ 92436 h 114632"/>
                <a:gd name="connsiteX28" fmla="*/ 68844 w 126019"/>
                <a:gd name="connsiteY28" fmla="*/ 70167 h 114632"/>
                <a:gd name="connsiteX29" fmla="*/ 77448 w 126019"/>
                <a:gd name="connsiteY29" fmla="*/ 35499 h 11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6019" h="114632">
                  <a:moveTo>
                    <a:pt x="77448" y="35499"/>
                  </a:moveTo>
                  <a:cubicBezTo>
                    <a:pt x="78966" y="28920"/>
                    <a:pt x="84786" y="5639"/>
                    <a:pt x="102500" y="5639"/>
                  </a:cubicBezTo>
                  <a:cubicBezTo>
                    <a:pt x="103765" y="5639"/>
                    <a:pt x="109838" y="5639"/>
                    <a:pt x="115152" y="8929"/>
                  </a:cubicBezTo>
                  <a:cubicBezTo>
                    <a:pt x="108067" y="10194"/>
                    <a:pt x="103006" y="16520"/>
                    <a:pt x="103006" y="22594"/>
                  </a:cubicBezTo>
                  <a:cubicBezTo>
                    <a:pt x="103006" y="26642"/>
                    <a:pt x="105789" y="31450"/>
                    <a:pt x="112622" y="31450"/>
                  </a:cubicBezTo>
                  <a:cubicBezTo>
                    <a:pt x="118189" y="31450"/>
                    <a:pt x="126286" y="26896"/>
                    <a:pt x="126286" y="16773"/>
                  </a:cubicBezTo>
                  <a:cubicBezTo>
                    <a:pt x="126286" y="3615"/>
                    <a:pt x="111356" y="72"/>
                    <a:pt x="102753" y="72"/>
                  </a:cubicBezTo>
                  <a:cubicBezTo>
                    <a:pt x="88076" y="72"/>
                    <a:pt x="79219" y="13484"/>
                    <a:pt x="76182" y="19304"/>
                  </a:cubicBezTo>
                  <a:cubicBezTo>
                    <a:pt x="69856" y="2603"/>
                    <a:pt x="56191" y="72"/>
                    <a:pt x="48853" y="72"/>
                  </a:cubicBezTo>
                  <a:cubicBezTo>
                    <a:pt x="22536" y="72"/>
                    <a:pt x="8112" y="32716"/>
                    <a:pt x="8112" y="39042"/>
                  </a:cubicBezTo>
                  <a:cubicBezTo>
                    <a:pt x="8112" y="41573"/>
                    <a:pt x="10642" y="41573"/>
                    <a:pt x="11148" y="41573"/>
                  </a:cubicBezTo>
                  <a:cubicBezTo>
                    <a:pt x="13173" y="41573"/>
                    <a:pt x="13932" y="41066"/>
                    <a:pt x="14438" y="38789"/>
                  </a:cubicBezTo>
                  <a:cubicBezTo>
                    <a:pt x="23042" y="11966"/>
                    <a:pt x="39743" y="5639"/>
                    <a:pt x="48347" y="5639"/>
                  </a:cubicBezTo>
                  <a:cubicBezTo>
                    <a:pt x="53155" y="5639"/>
                    <a:pt x="62011" y="7917"/>
                    <a:pt x="62011" y="22594"/>
                  </a:cubicBezTo>
                  <a:cubicBezTo>
                    <a:pt x="62011" y="30438"/>
                    <a:pt x="57710" y="47393"/>
                    <a:pt x="48347" y="82820"/>
                  </a:cubicBezTo>
                  <a:cubicBezTo>
                    <a:pt x="44298" y="98509"/>
                    <a:pt x="35441" y="109137"/>
                    <a:pt x="24307" y="109137"/>
                  </a:cubicBezTo>
                  <a:cubicBezTo>
                    <a:pt x="22789" y="109137"/>
                    <a:pt x="16968" y="109137"/>
                    <a:pt x="11654" y="105847"/>
                  </a:cubicBezTo>
                  <a:cubicBezTo>
                    <a:pt x="17981" y="104582"/>
                    <a:pt x="23548" y="99268"/>
                    <a:pt x="23548" y="92183"/>
                  </a:cubicBezTo>
                  <a:cubicBezTo>
                    <a:pt x="23548" y="85350"/>
                    <a:pt x="17981" y="83326"/>
                    <a:pt x="14185" y="83326"/>
                  </a:cubicBezTo>
                  <a:cubicBezTo>
                    <a:pt x="6593" y="83326"/>
                    <a:pt x="267" y="89905"/>
                    <a:pt x="267" y="98003"/>
                  </a:cubicBezTo>
                  <a:cubicBezTo>
                    <a:pt x="267" y="109643"/>
                    <a:pt x="12920" y="114704"/>
                    <a:pt x="24054" y="114704"/>
                  </a:cubicBezTo>
                  <a:cubicBezTo>
                    <a:pt x="40755" y="114704"/>
                    <a:pt x="49865" y="96991"/>
                    <a:pt x="50624" y="95472"/>
                  </a:cubicBezTo>
                  <a:cubicBezTo>
                    <a:pt x="53661" y="104835"/>
                    <a:pt x="62771" y="114704"/>
                    <a:pt x="77954" y="114704"/>
                  </a:cubicBezTo>
                  <a:cubicBezTo>
                    <a:pt x="104018" y="114704"/>
                    <a:pt x="118442" y="82061"/>
                    <a:pt x="118442" y="75734"/>
                  </a:cubicBezTo>
                  <a:cubicBezTo>
                    <a:pt x="118442" y="73204"/>
                    <a:pt x="116164" y="73204"/>
                    <a:pt x="115405" y="73204"/>
                  </a:cubicBezTo>
                  <a:cubicBezTo>
                    <a:pt x="113128" y="73204"/>
                    <a:pt x="112622" y="74216"/>
                    <a:pt x="112116" y="75987"/>
                  </a:cubicBezTo>
                  <a:cubicBezTo>
                    <a:pt x="103765" y="103064"/>
                    <a:pt x="86557" y="109137"/>
                    <a:pt x="78460" y="109137"/>
                  </a:cubicBezTo>
                  <a:cubicBezTo>
                    <a:pt x="68591" y="109137"/>
                    <a:pt x="64542" y="101040"/>
                    <a:pt x="64542" y="92436"/>
                  </a:cubicBezTo>
                  <a:cubicBezTo>
                    <a:pt x="64542" y="86869"/>
                    <a:pt x="66060" y="81302"/>
                    <a:pt x="68844" y="70167"/>
                  </a:cubicBezTo>
                  <a:lnTo>
                    <a:pt x="77448" y="35499"/>
                  </a:lnTo>
                  <a:close/>
                </a:path>
              </a:pathLst>
            </a:custGeom>
            <a:solidFill>
              <a:srgbClr val="000000"/>
            </a:solidFill>
            <a:ln w="25363" cap="flat">
              <a:noFill/>
              <a:prstDash val="solid"/>
              <a:miter/>
            </a:ln>
          </p:spPr>
          <p:txBody>
            <a:bodyPr rtlCol="0" anchor="ctr"/>
            <a:lstStyle/>
            <a:p>
              <a:endParaRPr lang="en-CN"/>
            </a:p>
          </p:txBody>
        </p:sp>
        <p:sp>
          <p:nvSpPr>
            <p:cNvPr id="46" name="Freeform 45">
              <a:extLst>
                <a:ext uri="{FF2B5EF4-FFF2-40B4-BE49-F238E27FC236}">
                  <a16:creationId xmlns:a16="http://schemas.microsoft.com/office/drawing/2014/main" id="{019C60BA-2373-2F18-4473-C90B04105BAC}"/>
                </a:ext>
              </a:extLst>
            </p:cNvPr>
            <p:cNvSpPr/>
            <p:nvPr>
              <p:custDataLst>
                <p:tags r:id="rId15"/>
              </p:custDataLst>
            </p:nvPr>
          </p:nvSpPr>
          <p:spPr>
            <a:xfrm>
              <a:off x="9467066" y="4292605"/>
              <a:ext cx="77762" cy="153576"/>
            </a:xfrm>
            <a:custGeom>
              <a:avLst/>
              <a:gdLst>
                <a:gd name="connsiteX0" fmla="*/ 78035 w 77762"/>
                <a:gd name="connsiteY0" fmla="*/ 6805 h 153576"/>
                <a:gd name="connsiteX1" fmla="*/ 70950 w 77762"/>
                <a:gd name="connsiteY1" fmla="*/ 74 h 153576"/>
                <a:gd name="connsiteX2" fmla="*/ 61030 w 77762"/>
                <a:gd name="connsiteY2" fmla="*/ 9816 h 153576"/>
                <a:gd name="connsiteX3" fmla="*/ 68116 w 77762"/>
                <a:gd name="connsiteY3" fmla="*/ 16547 h 153576"/>
                <a:gd name="connsiteX4" fmla="*/ 78035 w 77762"/>
                <a:gd name="connsiteY4" fmla="*/ 6805 h 153576"/>
                <a:gd name="connsiteX5" fmla="*/ 40483 w 77762"/>
                <a:gd name="connsiteY5" fmla="*/ 126194 h 153576"/>
                <a:gd name="connsiteX6" fmla="*/ 17632 w 77762"/>
                <a:gd name="connsiteY6" fmla="*/ 148691 h 153576"/>
                <a:gd name="connsiteX7" fmla="*/ 11255 w 77762"/>
                <a:gd name="connsiteY7" fmla="*/ 147628 h 153576"/>
                <a:gd name="connsiteX8" fmla="*/ 17278 w 77762"/>
                <a:gd name="connsiteY8" fmla="*/ 138594 h 153576"/>
                <a:gd name="connsiteX9" fmla="*/ 10369 w 77762"/>
                <a:gd name="connsiteY9" fmla="*/ 132040 h 153576"/>
                <a:gd name="connsiteX10" fmla="*/ 273 w 77762"/>
                <a:gd name="connsiteY10" fmla="*/ 142491 h 153576"/>
                <a:gd name="connsiteX11" fmla="*/ 17809 w 77762"/>
                <a:gd name="connsiteY11" fmla="*/ 153650 h 153576"/>
                <a:gd name="connsiteX12" fmla="*/ 54653 w 77762"/>
                <a:gd name="connsiteY12" fmla="*/ 125663 h 153576"/>
                <a:gd name="connsiteX13" fmla="*/ 70596 w 77762"/>
                <a:gd name="connsiteY13" fmla="*/ 62248 h 153576"/>
                <a:gd name="connsiteX14" fmla="*/ 71481 w 77762"/>
                <a:gd name="connsiteY14" fmla="*/ 56049 h 153576"/>
                <a:gd name="connsiteX15" fmla="*/ 52528 w 77762"/>
                <a:gd name="connsiteY15" fmla="*/ 39398 h 153576"/>
                <a:gd name="connsiteX16" fmla="*/ 21529 w 77762"/>
                <a:gd name="connsiteY16" fmla="*/ 66500 h 153576"/>
                <a:gd name="connsiteX17" fmla="*/ 24540 w 77762"/>
                <a:gd name="connsiteY17" fmla="*/ 68802 h 153576"/>
                <a:gd name="connsiteX18" fmla="*/ 28083 w 77762"/>
                <a:gd name="connsiteY18" fmla="*/ 65614 h 153576"/>
                <a:gd name="connsiteX19" fmla="*/ 51996 w 77762"/>
                <a:gd name="connsiteY19" fmla="*/ 44358 h 153576"/>
                <a:gd name="connsiteX20" fmla="*/ 58019 w 77762"/>
                <a:gd name="connsiteY20" fmla="*/ 53037 h 153576"/>
                <a:gd name="connsiteX21" fmla="*/ 57488 w 77762"/>
                <a:gd name="connsiteY21" fmla="*/ 58351 h 153576"/>
                <a:gd name="connsiteX22" fmla="*/ 40483 w 77762"/>
                <a:gd name="connsiteY22" fmla="*/ 126194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8035" y="6805"/>
                  </a:moveTo>
                  <a:cubicBezTo>
                    <a:pt x="78035" y="3793"/>
                    <a:pt x="75733" y="74"/>
                    <a:pt x="70950" y="74"/>
                  </a:cubicBezTo>
                  <a:cubicBezTo>
                    <a:pt x="65813" y="74"/>
                    <a:pt x="61030" y="5033"/>
                    <a:pt x="61030" y="9816"/>
                  </a:cubicBezTo>
                  <a:cubicBezTo>
                    <a:pt x="61030" y="12650"/>
                    <a:pt x="63156" y="16547"/>
                    <a:pt x="68116" y="16547"/>
                  </a:cubicBezTo>
                  <a:cubicBezTo>
                    <a:pt x="72898" y="16547"/>
                    <a:pt x="78035" y="11942"/>
                    <a:pt x="78035" y="6805"/>
                  </a:cubicBezTo>
                  <a:close/>
                  <a:moveTo>
                    <a:pt x="40483" y="126194"/>
                  </a:moveTo>
                  <a:cubicBezTo>
                    <a:pt x="37471" y="138417"/>
                    <a:pt x="28083" y="148691"/>
                    <a:pt x="17632" y="148691"/>
                  </a:cubicBezTo>
                  <a:cubicBezTo>
                    <a:pt x="15329" y="148691"/>
                    <a:pt x="13204" y="148336"/>
                    <a:pt x="11255" y="147628"/>
                  </a:cubicBezTo>
                  <a:cubicBezTo>
                    <a:pt x="15861" y="145502"/>
                    <a:pt x="17278" y="141251"/>
                    <a:pt x="17278" y="138594"/>
                  </a:cubicBezTo>
                  <a:cubicBezTo>
                    <a:pt x="17278" y="134343"/>
                    <a:pt x="13912" y="132040"/>
                    <a:pt x="10369" y="132040"/>
                  </a:cubicBezTo>
                  <a:cubicBezTo>
                    <a:pt x="4878" y="132040"/>
                    <a:pt x="273" y="136822"/>
                    <a:pt x="273" y="142491"/>
                  </a:cubicBezTo>
                  <a:cubicBezTo>
                    <a:pt x="273" y="149222"/>
                    <a:pt x="7181" y="153650"/>
                    <a:pt x="17809" y="153650"/>
                  </a:cubicBezTo>
                  <a:cubicBezTo>
                    <a:pt x="28437" y="153650"/>
                    <a:pt x="49162" y="147273"/>
                    <a:pt x="54653" y="125663"/>
                  </a:cubicBezTo>
                  <a:lnTo>
                    <a:pt x="70596" y="62248"/>
                  </a:lnTo>
                  <a:cubicBezTo>
                    <a:pt x="71127" y="60300"/>
                    <a:pt x="71481" y="58706"/>
                    <a:pt x="71481" y="56049"/>
                  </a:cubicBezTo>
                  <a:cubicBezTo>
                    <a:pt x="71481" y="46306"/>
                    <a:pt x="63156" y="39398"/>
                    <a:pt x="52528" y="39398"/>
                  </a:cubicBezTo>
                  <a:cubicBezTo>
                    <a:pt x="32866" y="39398"/>
                    <a:pt x="21529" y="64020"/>
                    <a:pt x="21529" y="66500"/>
                  </a:cubicBezTo>
                  <a:cubicBezTo>
                    <a:pt x="21529" y="68802"/>
                    <a:pt x="24009" y="68802"/>
                    <a:pt x="24540" y="68802"/>
                  </a:cubicBezTo>
                  <a:cubicBezTo>
                    <a:pt x="26666" y="68802"/>
                    <a:pt x="26843" y="68271"/>
                    <a:pt x="28083" y="65614"/>
                  </a:cubicBezTo>
                  <a:cubicBezTo>
                    <a:pt x="32511" y="55340"/>
                    <a:pt x="41722" y="44358"/>
                    <a:pt x="51996" y="44358"/>
                  </a:cubicBezTo>
                  <a:cubicBezTo>
                    <a:pt x="56425" y="44358"/>
                    <a:pt x="58019" y="47369"/>
                    <a:pt x="58019" y="53037"/>
                  </a:cubicBezTo>
                  <a:cubicBezTo>
                    <a:pt x="58019" y="54986"/>
                    <a:pt x="57665" y="57466"/>
                    <a:pt x="57488" y="58351"/>
                  </a:cubicBezTo>
                  <a:lnTo>
                    <a:pt x="40483" y="126194"/>
                  </a:lnTo>
                  <a:close/>
                </a:path>
              </a:pathLst>
            </a:custGeom>
            <a:solidFill>
              <a:srgbClr val="000000"/>
            </a:solidFill>
            <a:ln w="25363" cap="flat">
              <a:noFill/>
              <a:prstDash val="solid"/>
              <a:miter/>
            </a:ln>
          </p:spPr>
          <p:txBody>
            <a:bodyPr rtlCol="0" anchor="ctr"/>
            <a:lstStyle/>
            <a:p>
              <a:endParaRPr lang="en-CN"/>
            </a:p>
          </p:txBody>
        </p:sp>
        <p:sp>
          <p:nvSpPr>
            <p:cNvPr id="47" name="Freeform 46">
              <a:extLst>
                <a:ext uri="{FF2B5EF4-FFF2-40B4-BE49-F238E27FC236}">
                  <a16:creationId xmlns:a16="http://schemas.microsoft.com/office/drawing/2014/main" id="{9C3C1DB0-66A7-F5FB-5BCF-830A3E8090C6}"/>
                </a:ext>
              </a:extLst>
            </p:cNvPr>
            <p:cNvSpPr/>
            <p:nvPr>
              <p:custDataLst>
                <p:tags r:id="rId16"/>
              </p:custDataLst>
            </p:nvPr>
          </p:nvSpPr>
          <p:spPr>
            <a:xfrm>
              <a:off x="7421128" y="4576047"/>
              <a:ext cx="67564" cy="38969"/>
            </a:xfrm>
            <a:custGeom>
              <a:avLst/>
              <a:gdLst>
                <a:gd name="connsiteX0" fmla="*/ 34100 w 67564"/>
                <a:gd name="connsiteY0" fmla="*/ 87 h 38969"/>
                <a:gd name="connsiteX1" fmla="*/ 191 w 67564"/>
                <a:gd name="connsiteY1" fmla="*/ 34502 h 38969"/>
                <a:gd name="connsiteX2" fmla="*/ 4746 w 67564"/>
                <a:gd name="connsiteY2" fmla="*/ 39057 h 38969"/>
                <a:gd name="connsiteX3" fmla="*/ 34100 w 67564"/>
                <a:gd name="connsiteY3" fmla="*/ 13246 h 38969"/>
                <a:gd name="connsiteX4" fmla="*/ 63201 w 67564"/>
                <a:gd name="connsiteY4" fmla="*/ 39057 h 38969"/>
                <a:gd name="connsiteX5" fmla="*/ 67756 w 67564"/>
                <a:gd name="connsiteY5" fmla="*/ 34502 h 38969"/>
                <a:gd name="connsiteX6" fmla="*/ 34100 w 67564"/>
                <a:gd name="connsiteY6" fmla="*/ 87 h 38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564" h="38969">
                  <a:moveTo>
                    <a:pt x="34100" y="87"/>
                  </a:moveTo>
                  <a:lnTo>
                    <a:pt x="191" y="34502"/>
                  </a:lnTo>
                  <a:lnTo>
                    <a:pt x="4746" y="39057"/>
                  </a:lnTo>
                  <a:lnTo>
                    <a:pt x="34100" y="13246"/>
                  </a:lnTo>
                  <a:lnTo>
                    <a:pt x="63201" y="39057"/>
                  </a:lnTo>
                  <a:lnTo>
                    <a:pt x="67756" y="34502"/>
                  </a:lnTo>
                  <a:lnTo>
                    <a:pt x="34100" y="87"/>
                  </a:lnTo>
                  <a:close/>
                </a:path>
              </a:pathLst>
            </a:custGeom>
            <a:solidFill>
              <a:srgbClr val="000000"/>
            </a:solidFill>
            <a:ln w="25363" cap="flat">
              <a:noFill/>
              <a:prstDash val="solid"/>
              <a:miter/>
            </a:ln>
          </p:spPr>
          <p:txBody>
            <a:bodyPr rtlCol="0" anchor="ctr"/>
            <a:lstStyle/>
            <a:p>
              <a:endParaRPr lang="en-CN"/>
            </a:p>
          </p:txBody>
        </p:sp>
        <p:sp>
          <p:nvSpPr>
            <p:cNvPr id="48" name="Freeform 47">
              <a:extLst>
                <a:ext uri="{FF2B5EF4-FFF2-40B4-BE49-F238E27FC236}">
                  <a16:creationId xmlns:a16="http://schemas.microsoft.com/office/drawing/2014/main" id="{17A9E5C0-5D27-F232-7E9C-400479871B7C}"/>
                </a:ext>
              </a:extLst>
            </p:cNvPr>
            <p:cNvSpPr/>
            <p:nvPr>
              <p:custDataLst>
                <p:tags r:id="rId17"/>
              </p:custDataLst>
            </p:nvPr>
          </p:nvSpPr>
          <p:spPr>
            <a:xfrm>
              <a:off x="7381743" y="4639816"/>
              <a:ext cx="116656" cy="163724"/>
            </a:xfrm>
            <a:custGeom>
              <a:avLst/>
              <a:gdLst>
                <a:gd name="connsiteX0" fmla="*/ 115835 w 116656"/>
                <a:gd name="connsiteY0" fmla="*/ 15523 h 163724"/>
                <a:gd name="connsiteX1" fmla="*/ 116847 w 116656"/>
                <a:gd name="connsiteY1" fmla="*/ 9703 h 163724"/>
                <a:gd name="connsiteX2" fmla="*/ 109508 w 116656"/>
                <a:gd name="connsiteY2" fmla="*/ 2871 h 163724"/>
                <a:gd name="connsiteX3" fmla="*/ 100652 w 116656"/>
                <a:gd name="connsiteY3" fmla="*/ 8185 h 163724"/>
                <a:gd name="connsiteX4" fmla="*/ 97109 w 116656"/>
                <a:gd name="connsiteY4" fmla="*/ 21849 h 163724"/>
                <a:gd name="connsiteX5" fmla="*/ 92048 w 116656"/>
                <a:gd name="connsiteY5" fmla="*/ 42094 h 163724"/>
                <a:gd name="connsiteX6" fmla="*/ 80661 w 116656"/>
                <a:gd name="connsiteY6" fmla="*/ 87643 h 163724"/>
                <a:gd name="connsiteX7" fmla="*/ 52066 w 116656"/>
                <a:gd name="connsiteY7" fmla="*/ 109152 h 163724"/>
                <a:gd name="connsiteX8" fmla="*/ 36377 w 116656"/>
                <a:gd name="connsiteY8" fmla="*/ 88655 h 163724"/>
                <a:gd name="connsiteX9" fmla="*/ 49282 w 116656"/>
                <a:gd name="connsiteY9" fmla="*/ 39057 h 163724"/>
                <a:gd name="connsiteX10" fmla="*/ 54343 w 116656"/>
                <a:gd name="connsiteY10" fmla="*/ 20837 h 163724"/>
                <a:gd name="connsiteX11" fmla="*/ 33593 w 116656"/>
                <a:gd name="connsiteY11" fmla="*/ 87 h 163724"/>
                <a:gd name="connsiteX12" fmla="*/ 190 w 116656"/>
                <a:gd name="connsiteY12" fmla="*/ 39057 h 163724"/>
                <a:gd name="connsiteX13" fmla="*/ 3227 w 116656"/>
                <a:gd name="connsiteY13" fmla="*/ 41587 h 163724"/>
                <a:gd name="connsiteX14" fmla="*/ 7276 w 116656"/>
                <a:gd name="connsiteY14" fmla="*/ 37033 h 163724"/>
                <a:gd name="connsiteX15" fmla="*/ 32834 w 116656"/>
                <a:gd name="connsiteY15" fmla="*/ 5654 h 163724"/>
                <a:gd name="connsiteX16" fmla="*/ 39160 w 116656"/>
                <a:gd name="connsiteY16" fmla="*/ 13752 h 163724"/>
                <a:gd name="connsiteX17" fmla="*/ 34858 w 116656"/>
                <a:gd name="connsiteY17" fmla="*/ 31465 h 163724"/>
                <a:gd name="connsiteX18" fmla="*/ 20181 w 116656"/>
                <a:gd name="connsiteY18" fmla="*/ 84606 h 163724"/>
                <a:gd name="connsiteX19" fmla="*/ 51054 w 116656"/>
                <a:gd name="connsiteY19" fmla="*/ 114719 h 163724"/>
                <a:gd name="connsiteX20" fmla="*/ 76612 w 116656"/>
                <a:gd name="connsiteY20" fmla="*/ 103332 h 163724"/>
                <a:gd name="connsiteX21" fmla="*/ 60163 w 116656"/>
                <a:gd name="connsiteY21" fmla="*/ 142302 h 163724"/>
                <a:gd name="connsiteX22" fmla="*/ 32328 w 116656"/>
                <a:gd name="connsiteY22" fmla="*/ 158244 h 163724"/>
                <a:gd name="connsiteX23" fmla="*/ 13096 w 116656"/>
                <a:gd name="connsiteY23" fmla="*/ 147616 h 163724"/>
                <a:gd name="connsiteX24" fmla="*/ 23977 w 116656"/>
                <a:gd name="connsiteY24" fmla="*/ 144579 h 163724"/>
                <a:gd name="connsiteX25" fmla="*/ 29038 w 116656"/>
                <a:gd name="connsiteY25" fmla="*/ 134204 h 163724"/>
                <a:gd name="connsiteX26" fmla="*/ 19675 w 116656"/>
                <a:gd name="connsiteY26" fmla="*/ 125347 h 163724"/>
                <a:gd name="connsiteX27" fmla="*/ 5504 w 116656"/>
                <a:gd name="connsiteY27" fmla="*/ 141796 h 163724"/>
                <a:gd name="connsiteX28" fmla="*/ 32328 w 116656"/>
                <a:gd name="connsiteY28" fmla="*/ 163811 h 163724"/>
                <a:gd name="connsiteX29" fmla="*/ 91542 w 116656"/>
                <a:gd name="connsiteY29" fmla="*/ 112189 h 163724"/>
                <a:gd name="connsiteX30" fmla="*/ 115835 w 116656"/>
                <a:gd name="connsiteY30" fmla="*/ 15523 h 163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16656" h="163724">
                  <a:moveTo>
                    <a:pt x="115835" y="15523"/>
                  </a:moveTo>
                  <a:cubicBezTo>
                    <a:pt x="116847" y="11980"/>
                    <a:pt x="116847" y="11474"/>
                    <a:pt x="116847" y="9703"/>
                  </a:cubicBezTo>
                  <a:cubicBezTo>
                    <a:pt x="116847" y="5148"/>
                    <a:pt x="113304" y="2871"/>
                    <a:pt x="109508" y="2871"/>
                  </a:cubicBezTo>
                  <a:cubicBezTo>
                    <a:pt x="106978" y="2871"/>
                    <a:pt x="102929" y="4389"/>
                    <a:pt x="100652" y="8185"/>
                  </a:cubicBezTo>
                  <a:cubicBezTo>
                    <a:pt x="100145" y="9450"/>
                    <a:pt x="98121" y="17295"/>
                    <a:pt x="97109" y="21849"/>
                  </a:cubicBezTo>
                  <a:cubicBezTo>
                    <a:pt x="95338" y="28429"/>
                    <a:pt x="93566" y="35261"/>
                    <a:pt x="92048" y="42094"/>
                  </a:cubicBezTo>
                  <a:lnTo>
                    <a:pt x="80661" y="87643"/>
                  </a:lnTo>
                  <a:cubicBezTo>
                    <a:pt x="79648" y="91439"/>
                    <a:pt x="68767" y="109152"/>
                    <a:pt x="52066" y="109152"/>
                  </a:cubicBezTo>
                  <a:cubicBezTo>
                    <a:pt x="39160" y="109152"/>
                    <a:pt x="36377" y="98018"/>
                    <a:pt x="36377" y="88655"/>
                  </a:cubicBezTo>
                  <a:cubicBezTo>
                    <a:pt x="36377" y="77015"/>
                    <a:pt x="40678" y="61325"/>
                    <a:pt x="49282" y="39057"/>
                  </a:cubicBezTo>
                  <a:cubicBezTo>
                    <a:pt x="53331" y="28682"/>
                    <a:pt x="54343" y="25898"/>
                    <a:pt x="54343" y="20837"/>
                  </a:cubicBezTo>
                  <a:cubicBezTo>
                    <a:pt x="54343" y="9450"/>
                    <a:pt x="46246" y="87"/>
                    <a:pt x="33593" y="87"/>
                  </a:cubicBezTo>
                  <a:cubicBezTo>
                    <a:pt x="9553" y="87"/>
                    <a:pt x="190" y="36779"/>
                    <a:pt x="190" y="39057"/>
                  </a:cubicBezTo>
                  <a:cubicBezTo>
                    <a:pt x="190" y="41587"/>
                    <a:pt x="2721" y="41587"/>
                    <a:pt x="3227" y="41587"/>
                  </a:cubicBezTo>
                  <a:cubicBezTo>
                    <a:pt x="5757" y="41587"/>
                    <a:pt x="6010" y="41081"/>
                    <a:pt x="7276" y="37033"/>
                  </a:cubicBezTo>
                  <a:cubicBezTo>
                    <a:pt x="14108" y="13246"/>
                    <a:pt x="24230" y="5654"/>
                    <a:pt x="32834" y="5654"/>
                  </a:cubicBezTo>
                  <a:cubicBezTo>
                    <a:pt x="34858" y="5654"/>
                    <a:pt x="39160" y="5654"/>
                    <a:pt x="39160" y="13752"/>
                  </a:cubicBezTo>
                  <a:cubicBezTo>
                    <a:pt x="39160" y="20078"/>
                    <a:pt x="36630" y="26657"/>
                    <a:pt x="34858" y="31465"/>
                  </a:cubicBezTo>
                  <a:cubicBezTo>
                    <a:pt x="24736" y="58289"/>
                    <a:pt x="20181" y="72713"/>
                    <a:pt x="20181" y="84606"/>
                  </a:cubicBezTo>
                  <a:cubicBezTo>
                    <a:pt x="20181" y="107128"/>
                    <a:pt x="36124" y="114719"/>
                    <a:pt x="51054" y="114719"/>
                  </a:cubicBezTo>
                  <a:cubicBezTo>
                    <a:pt x="60923" y="114719"/>
                    <a:pt x="69526" y="110417"/>
                    <a:pt x="76612" y="103332"/>
                  </a:cubicBezTo>
                  <a:cubicBezTo>
                    <a:pt x="73322" y="116491"/>
                    <a:pt x="70285" y="128890"/>
                    <a:pt x="60163" y="142302"/>
                  </a:cubicBezTo>
                  <a:cubicBezTo>
                    <a:pt x="53584" y="150906"/>
                    <a:pt x="43968" y="158244"/>
                    <a:pt x="32328" y="158244"/>
                  </a:cubicBezTo>
                  <a:cubicBezTo>
                    <a:pt x="28785" y="158244"/>
                    <a:pt x="17398" y="157485"/>
                    <a:pt x="13096" y="147616"/>
                  </a:cubicBezTo>
                  <a:cubicBezTo>
                    <a:pt x="17145" y="147616"/>
                    <a:pt x="20434" y="147616"/>
                    <a:pt x="23977" y="144579"/>
                  </a:cubicBezTo>
                  <a:cubicBezTo>
                    <a:pt x="26508" y="142302"/>
                    <a:pt x="29038" y="139012"/>
                    <a:pt x="29038" y="134204"/>
                  </a:cubicBezTo>
                  <a:cubicBezTo>
                    <a:pt x="29038" y="126360"/>
                    <a:pt x="22206" y="125347"/>
                    <a:pt x="19675" y="125347"/>
                  </a:cubicBezTo>
                  <a:cubicBezTo>
                    <a:pt x="13855" y="125347"/>
                    <a:pt x="5504" y="129396"/>
                    <a:pt x="5504" y="141796"/>
                  </a:cubicBezTo>
                  <a:cubicBezTo>
                    <a:pt x="5504" y="154448"/>
                    <a:pt x="16639" y="163811"/>
                    <a:pt x="32328" y="163811"/>
                  </a:cubicBezTo>
                  <a:cubicBezTo>
                    <a:pt x="58392" y="163811"/>
                    <a:pt x="84456" y="140783"/>
                    <a:pt x="91542" y="112189"/>
                  </a:cubicBezTo>
                  <a:lnTo>
                    <a:pt x="115835" y="15523"/>
                  </a:lnTo>
                  <a:close/>
                </a:path>
              </a:pathLst>
            </a:custGeom>
            <a:solidFill>
              <a:srgbClr val="000000"/>
            </a:solidFill>
            <a:ln w="25363" cap="flat">
              <a:noFill/>
              <a:prstDash val="solid"/>
              <a:miter/>
            </a:ln>
          </p:spPr>
          <p:txBody>
            <a:bodyPr rtlCol="0" anchor="ctr"/>
            <a:lstStyle/>
            <a:p>
              <a:endParaRPr lang="en-CN"/>
            </a:p>
          </p:txBody>
        </p:sp>
        <p:sp>
          <p:nvSpPr>
            <p:cNvPr id="49" name="Freeform 48">
              <a:extLst>
                <a:ext uri="{FF2B5EF4-FFF2-40B4-BE49-F238E27FC236}">
                  <a16:creationId xmlns:a16="http://schemas.microsoft.com/office/drawing/2014/main" id="{2DAC72FA-895E-44F3-F64C-AE0990FEF9D8}"/>
                </a:ext>
              </a:extLst>
            </p:cNvPr>
            <p:cNvSpPr/>
            <p:nvPr>
              <p:custDataLst>
                <p:tags r:id="rId18"/>
              </p:custDataLst>
            </p:nvPr>
          </p:nvSpPr>
          <p:spPr>
            <a:xfrm>
              <a:off x="7592011" y="4658795"/>
              <a:ext cx="168278" cy="59213"/>
            </a:xfrm>
            <a:custGeom>
              <a:avLst/>
              <a:gdLst>
                <a:gd name="connsiteX0" fmla="*/ 159874 w 168278"/>
                <a:gd name="connsiteY0" fmla="*/ 10209 h 59213"/>
                <a:gd name="connsiteX1" fmla="*/ 168477 w 168278"/>
                <a:gd name="connsiteY1" fmla="*/ 5148 h 59213"/>
                <a:gd name="connsiteX2" fmla="*/ 160127 w 168278"/>
                <a:gd name="connsiteY2" fmla="*/ 87 h 59213"/>
                <a:gd name="connsiteX3" fmla="*/ 8549 w 168278"/>
                <a:gd name="connsiteY3" fmla="*/ 87 h 59213"/>
                <a:gd name="connsiteX4" fmla="*/ 198 w 168278"/>
                <a:gd name="connsiteY4" fmla="*/ 5148 h 59213"/>
                <a:gd name="connsiteX5" fmla="*/ 8802 w 168278"/>
                <a:gd name="connsiteY5" fmla="*/ 10209 h 59213"/>
                <a:gd name="connsiteX6" fmla="*/ 159874 w 168278"/>
                <a:gd name="connsiteY6" fmla="*/ 10209 h 59213"/>
                <a:gd name="connsiteX7" fmla="*/ 160127 w 168278"/>
                <a:gd name="connsiteY7" fmla="*/ 59301 h 59213"/>
                <a:gd name="connsiteX8" fmla="*/ 168477 w 168278"/>
                <a:gd name="connsiteY8" fmla="*/ 54240 h 59213"/>
                <a:gd name="connsiteX9" fmla="*/ 159874 w 168278"/>
                <a:gd name="connsiteY9" fmla="*/ 49179 h 59213"/>
                <a:gd name="connsiteX10" fmla="*/ 8802 w 168278"/>
                <a:gd name="connsiteY10" fmla="*/ 49179 h 59213"/>
                <a:gd name="connsiteX11" fmla="*/ 198 w 168278"/>
                <a:gd name="connsiteY11" fmla="*/ 54240 h 59213"/>
                <a:gd name="connsiteX12" fmla="*/ 8549 w 168278"/>
                <a:gd name="connsiteY12" fmla="*/ 59301 h 59213"/>
                <a:gd name="connsiteX13" fmla="*/ 160127 w 168278"/>
                <a:gd name="connsiteY13" fmla="*/ 59301 h 59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278" h="59213">
                  <a:moveTo>
                    <a:pt x="159874" y="10209"/>
                  </a:moveTo>
                  <a:cubicBezTo>
                    <a:pt x="163669" y="10209"/>
                    <a:pt x="168477" y="10209"/>
                    <a:pt x="168477" y="5148"/>
                  </a:cubicBezTo>
                  <a:cubicBezTo>
                    <a:pt x="168477" y="87"/>
                    <a:pt x="163669" y="87"/>
                    <a:pt x="160127" y="87"/>
                  </a:cubicBezTo>
                  <a:lnTo>
                    <a:pt x="8549" y="87"/>
                  </a:lnTo>
                  <a:cubicBezTo>
                    <a:pt x="5006" y="87"/>
                    <a:pt x="198" y="87"/>
                    <a:pt x="198" y="5148"/>
                  </a:cubicBezTo>
                  <a:cubicBezTo>
                    <a:pt x="198" y="10209"/>
                    <a:pt x="5006" y="10209"/>
                    <a:pt x="8802" y="10209"/>
                  </a:cubicBezTo>
                  <a:lnTo>
                    <a:pt x="159874" y="10209"/>
                  </a:lnTo>
                  <a:close/>
                  <a:moveTo>
                    <a:pt x="160127" y="59301"/>
                  </a:moveTo>
                  <a:cubicBezTo>
                    <a:pt x="163669" y="59301"/>
                    <a:pt x="168477" y="59301"/>
                    <a:pt x="168477" y="54240"/>
                  </a:cubicBezTo>
                  <a:cubicBezTo>
                    <a:pt x="168477" y="49179"/>
                    <a:pt x="163669" y="49179"/>
                    <a:pt x="159874" y="49179"/>
                  </a:cubicBezTo>
                  <a:lnTo>
                    <a:pt x="8802" y="49179"/>
                  </a:lnTo>
                  <a:cubicBezTo>
                    <a:pt x="5006" y="49179"/>
                    <a:pt x="198" y="49179"/>
                    <a:pt x="198" y="54240"/>
                  </a:cubicBezTo>
                  <a:cubicBezTo>
                    <a:pt x="198" y="59301"/>
                    <a:pt x="5006" y="59301"/>
                    <a:pt x="8549" y="59301"/>
                  </a:cubicBezTo>
                  <a:lnTo>
                    <a:pt x="160127" y="59301"/>
                  </a:lnTo>
                  <a:close/>
                </a:path>
              </a:pathLst>
            </a:custGeom>
            <a:solidFill>
              <a:srgbClr val="000000"/>
            </a:solidFill>
            <a:ln w="25363" cap="flat">
              <a:noFill/>
              <a:prstDash val="solid"/>
              <a:miter/>
            </a:ln>
          </p:spPr>
          <p:txBody>
            <a:bodyPr rtlCol="0" anchor="ctr"/>
            <a:lstStyle/>
            <a:p>
              <a:endParaRPr lang="en-CN"/>
            </a:p>
          </p:txBody>
        </p:sp>
        <p:sp>
          <p:nvSpPr>
            <p:cNvPr id="50" name="Freeform 49">
              <a:extLst>
                <a:ext uri="{FF2B5EF4-FFF2-40B4-BE49-F238E27FC236}">
                  <a16:creationId xmlns:a16="http://schemas.microsoft.com/office/drawing/2014/main" id="{25F53328-2E6A-A734-9E34-918740DC2C7D}"/>
                </a:ext>
              </a:extLst>
            </p:cNvPr>
            <p:cNvSpPr/>
            <p:nvPr>
              <p:custDataLst>
                <p:tags r:id="rId19"/>
              </p:custDataLst>
            </p:nvPr>
          </p:nvSpPr>
          <p:spPr>
            <a:xfrm>
              <a:off x="7858361" y="4576047"/>
              <a:ext cx="125260" cy="178907"/>
            </a:xfrm>
            <a:custGeom>
              <a:avLst/>
              <a:gdLst>
                <a:gd name="connsiteX0" fmla="*/ 77136 w 125260"/>
                <a:gd name="connsiteY0" fmla="*/ 101814 h 178907"/>
                <a:gd name="connsiteX1" fmla="*/ 103707 w 125260"/>
                <a:gd name="connsiteY1" fmla="*/ 172921 h 178907"/>
                <a:gd name="connsiteX2" fmla="*/ 117118 w 125260"/>
                <a:gd name="connsiteY2" fmla="*/ 178488 h 178907"/>
                <a:gd name="connsiteX3" fmla="*/ 122686 w 125260"/>
                <a:gd name="connsiteY3" fmla="*/ 178488 h 178907"/>
                <a:gd name="connsiteX4" fmla="*/ 125469 w 125260"/>
                <a:gd name="connsiteY4" fmla="*/ 175958 h 178907"/>
                <a:gd name="connsiteX5" fmla="*/ 124204 w 125260"/>
                <a:gd name="connsiteY5" fmla="*/ 173680 h 178907"/>
                <a:gd name="connsiteX6" fmla="*/ 118384 w 125260"/>
                <a:gd name="connsiteY6" fmla="*/ 162040 h 178907"/>
                <a:gd name="connsiteX7" fmla="*/ 66761 w 125260"/>
                <a:gd name="connsiteY7" fmla="*/ 18054 h 178907"/>
                <a:gd name="connsiteX8" fmla="*/ 35889 w 125260"/>
                <a:gd name="connsiteY8" fmla="*/ 87 h 178907"/>
                <a:gd name="connsiteX9" fmla="*/ 31334 w 125260"/>
                <a:gd name="connsiteY9" fmla="*/ 2871 h 178907"/>
                <a:gd name="connsiteX10" fmla="*/ 33612 w 125260"/>
                <a:gd name="connsiteY10" fmla="*/ 5401 h 178907"/>
                <a:gd name="connsiteX11" fmla="*/ 50060 w 125260"/>
                <a:gd name="connsiteY11" fmla="*/ 25645 h 178907"/>
                <a:gd name="connsiteX12" fmla="*/ 74606 w 125260"/>
                <a:gd name="connsiteY12" fmla="*/ 94475 h 178907"/>
                <a:gd name="connsiteX13" fmla="*/ 4764 w 125260"/>
                <a:gd name="connsiteY13" fmla="*/ 163811 h 178907"/>
                <a:gd name="connsiteX14" fmla="*/ 209 w 125260"/>
                <a:gd name="connsiteY14" fmla="*/ 171656 h 178907"/>
                <a:gd name="connsiteX15" fmla="*/ 7800 w 125260"/>
                <a:gd name="connsiteY15" fmla="*/ 178994 h 178907"/>
                <a:gd name="connsiteX16" fmla="*/ 16151 w 125260"/>
                <a:gd name="connsiteY16" fmla="*/ 173680 h 178907"/>
                <a:gd name="connsiteX17" fmla="*/ 77136 w 125260"/>
                <a:gd name="connsiteY17" fmla="*/ 101814 h 17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5260" h="178907">
                  <a:moveTo>
                    <a:pt x="77136" y="101814"/>
                  </a:moveTo>
                  <a:cubicBezTo>
                    <a:pt x="87511" y="128384"/>
                    <a:pt x="99658" y="167101"/>
                    <a:pt x="103707" y="172921"/>
                  </a:cubicBezTo>
                  <a:cubicBezTo>
                    <a:pt x="107756" y="178488"/>
                    <a:pt x="110286" y="178488"/>
                    <a:pt x="117118" y="178488"/>
                  </a:cubicBezTo>
                  <a:lnTo>
                    <a:pt x="122686" y="178488"/>
                  </a:lnTo>
                  <a:cubicBezTo>
                    <a:pt x="125216" y="178235"/>
                    <a:pt x="125469" y="176717"/>
                    <a:pt x="125469" y="175958"/>
                  </a:cubicBezTo>
                  <a:cubicBezTo>
                    <a:pt x="125469" y="175198"/>
                    <a:pt x="124963" y="174692"/>
                    <a:pt x="124204" y="173680"/>
                  </a:cubicBezTo>
                  <a:cubicBezTo>
                    <a:pt x="121673" y="170897"/>
                    <a:pt x="120155" y="167101"/>
                    <a:pt x="118384" y="162040"/>
                  </a:cubicBezTo>
                  <a:lnTo>
                    <a:pt x="66761" y="18054"/>
                  </a:lnTo>
                  <a:cubicBezTo>
                    <a:pt x="61447" y="3377"/>
                    <a:pt x="47782" y="87"/>
                    <a:pt x="35889" y="87"/>
                  </a:cubicBezTo>
                  <a:cubicBezTo>
                    <a:pt x="34624" y="87"/>
                    <a:pt x="31334" y="87"/>
                    <a:pt x="31334" y="2871"/>
                  </a:cubicBezTo>
                  <a:cubicBezTo>
                    <a:pt x="31334" y="4895"/>
                    <a:pt x="33359" y="5401"/>
                    <a:pt x="33612" y="5401"/>
                  </a:cubicBezTo>
                  <a:cubicBezTo>
                    <a:pt x="41962" y="6919"/>
                    <a:pt x="43734" y="8438"/>
                    <a:pt x="50060" y="25645"/>
                  </a:cubicBezTo>
                  <a:lnTo>
                    <a:pt x="74606" y="94475"/>
                  </a:lnTo>
                  <a:lnTo>
                    <a:pt x="4764" y="163811"/>
                  </a:lnTo>
                  <a:cubicBezTo>
                    <a:pt x="1727" y="166848"/>
                    <a:pt x="209" y="168366"/>
                    <a:pt x="209" y="171656"/>
                  </a:cubicBezTo>
                  <a:cubicBezTo>
                    <a:pt x="209" y="175958"/>
                    <a:pt x="3752" y="178994"/>
                    <a:pt x="7800" y="178994"/>
                  </a:cubicBezTo>
                  <a:cubicBezTo>
                    <a:pt x="11849" y="178994"/>
                    <a:pt x="14127" y="176211"/>
                    <a:pt x="16151" y="173680"/>
                  </a:cubicBezTo>
                  <a:lnTo>
                    <a:pt x="77136" y="101814"/>
                  </a:lnTo>
                  <a:close/>
                </a:path>
              </a:pathLst>
            </a:custGeom>
            <a:solidFill>
              <a:srgbClr val="000000"/>
            </a:solidFill>
            <a:ln w="25363" cap="flat">
              <a:noFill/>
              <a:prstDash val="solid"/>
              <a:miter/>
            </a:ln>
          </p:spPr>
          <p:txBody>
            <a:bodyPr rtlCol="0" anchor="ctr"/>
            <a:lstStyle/>
            <a:p>
              <a:endParaRPr lang="en-CN"/>
            </a:p>
          </p:txBody>
        </p:sp>
        <p:sp>
          <p:nvSpPr>
            <p:cNvPr id="51" name="Freeform 50">
              <a:extLst>
                <a:ext uri="{FF2B5EF4-FFF2-40B4-BE49-F238E27FC236}">
                  <a16:creationId xmlns:a16="http://schemas.microsoft.com/office/drawing/2014/main" id="{F26A9953-D02F-EA74-D939-361EDA345D51}"/>
                </a:ext>
              </a:extLst>
            </p:cNvPr>
            <p:cNvSpPr/>
            <p:nvPr>
              <p:custDataLst>
                <p:tags r:id="rId20"/>
              </p:custDataLst>
            </p:nvPr>
          </p:nvSpPr>
          <p:spPr>
            <a:xfrm>
              <a:off x="7999901" y="4639816"/>
              <a:ext cx="116656" cy="163724"/>
            </a:xfrm>
            <a:custGeom>
              <a:avLst/>
              <a:gdLst>
                <a:gd name="connsiteX0" fmla="*/ 115859 w 116656"/>
                <a:gd name="connsiteY0" fmla="*/ 15523 h 163724"/>
                <a:gd name="connsiteX1" fmla="*/ 116871 w 116656"/>
                <a:gd name="connsiteY1" fmla="*/ 9703 h 163724"/>
                <a:gd name="connsiteX2" fmla="*/ 109533 w 116656"/>
                <a:gd name="connsiteY2" fmla="*/ 2871 h 163724"/>
                <a:gd name="connsiteX3" fmla="*/ 100676 w 116656"/>
                <a:gd name="connsiteY3" fmla="*/ 8185 h 163724"/>
                <a:gd name="connsiteX4" fmla="*/ 97133 w 116656"/>
                <a:gd name="connsiteY4" fmla="*/ 21849 h 163724"/>
                <a:gd name="connsiteX5" fmla="*/ 92072 w 116656"/>
                <a:gd name="connsiteY5" fmla="*/ 42094 h 163724"/>
                <a:gd name="connsiteX6" fmla="*/ 80685 w 116656"/>
                <a:gd name="connsiteY6" fmla="*/ 87643 h 163724"/>
                <a:gd name="connsiteX7" fmla="*/ 52090 w 116656"/>
                <a:gd name="connsiteY7" fmla="*/ 109152 h 163724"/>
                <a:gd name="connsiteX8" fmla="*/ 36401 w 116656"/>
                <a:gd name="connsiteY8" fmla="*/ 88655 h 163724"/>
                <a:gd name="connsiteX9" fmla="*/ 49307 w 116656"/>
                <a:gd name="connsiteY9" fmla="*/ 39057 h 163724"/>
                <a:gd name="connsiteX10" fmla="*/ 54368 w 116656"/>
                <a:gd name="connsiteY10" fmla="*/ 20837 h 163724"/>
                <a:gd name="connsiteX11" fmla="*/ 33617 w 116656"/>
                <a:gd name="connsiteY11" fmla="*/ 87 h 163724"/>
                <a:gd name="connsiteX12" fmla="*/ 215 w 116656"/>
                <a:gd name="connsiteY12" fmla="*/ 39057 h 163724"/>
                <a:gd name="connsiteX13" fmla="*/ 3251 w 116656"/>
                <a:gd name="connsiteY13" fmla="*/ 41587 h 163724"/>
                <a:gd name="connsiteX14" fmla="*/ 7300 w 116656"/>
                <a:gd name="connsiteY14" fmla="*/ 37033 h 163724"/>
                <a:gd name="connsiteX15" fmla="*/ 32858 w 116656"/>
                <a:gd name="connsiteY15" fmla="*/ 5654 h 163724"/>
                <a:gd name="connsiteX16" fmla="*/ 39185 w 116656"/>
                <a:gd name="connsiteY16" fmla="*/ 13752 h 163724"/>
                <a:gd name="connsiteX17" fmla="*/ 34883 w 116656"/>
                <a:gd name="connsiteY17" fmla="*/ 31465 h 163724"/>
                <a:gd name="connsiteX18" fmla="*/ 20206 w 116656"/>
                <a:gd name="connsiteY18" fmla="*/ 84606 h 163724"/>
                <a:gd name="connsiteX19" fmla="*/ 51078 w 116656"/>
                <a:gd name="connsiteY19" fmla="*/ 114719 h 163724"/>
                <a:gd name="connsiteX20" fmla="*/ 76636 w 116656"/>
                <a:gd name="connsiteY20" fmla="*/ 103332 h 163724"/>
                <a:gd name="connsiteX21" fmla="*/ 60188 w 116656"/>
                <a:gd name="connsiteY21" fmla="*/ 142302 h 163724"/>
                <a:gd name="connsiteX22" fmla="*/ 32352 w 116656"/>
                <a:gd name="connsiteY22" fmla="*/ 158244 h 163724"/>
                <a:gd name="connsiteX23" fmla="*/ 13120 w 116656"/>
                <a:gd name="connsiteY23" fmla="*/ 147616 h 163724"/>
                <a:gd name="connsiteX24" fmla="*/ 24001 w 116656"/>
                <a:gd name="connsiteY24" fmla="*/ 144579 h 163724"/>
                <a:gd name="connsiteX25" fmla="*/ 29062 w 116656"/>
                <a:gd name="connsiteY25" fmla="*/ 134204 h 163724"/>
                <a:gd name="connsiteX26" fmla="*/ 19700 w 116656"/>
                <a:gd name="connsiteY26" fmla="*/ 125347 h 163724"/>
                <a:gd name="connsiteX27" fmla="*/ 5529 w 116656"/>
                <a:gd name="connsiteY27" fmla="*/ 141796 h 163724"/>
                <a:gd name="connsiteX28" fmla="*/ 32352 w 116656"/>
                <a:gd name="connsiteY28" fmla="*/ 163811 h 163724"/>
                <a:gd name="connsiteX29" fmla="*/ 91566 w 116656"/>
                <a:gd name="connsiteY29" fmla="*/ 112189 h 163724"/>
                <a:gd name="connsiteX30" fmla="*/ 115859 w 116656"/>
                <a:gd name="connsiteY30" fmla="*/ 15523 h 163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16656" h="163724">
                  <a:moveTo>
                    <a:pt x="115859" y="15523"/>
                  </a:moveTo>
                  <a:cubicBezTo>
                    <a:pt x="116871" y="11980"/>
                    <a:pt x="116871" y="11474"/>
                    <a:pt x="116871" y="9703"/>
                  </a:cubicBezTo>
                  <a:cubicBezTo>
                    <a:pt x="116871" y="5148"/>
                    <a:pt x="113328" y="2871"/>
                    <a:pt x="109533" y="2871"/>
                  </a:cubicBezTo>
                  <a:cubicBezTo>
                    <a:pt x="107002" y="2871"/>
                    <a:pt x="102953" y="4389"/>
                    <a:pt x="100676" y="8185"/>
                  </a:cubicBezTo>
                  <a:cubicBezTo>
                    <a:pt x="100170" y="9450"/>
                    <a:pt x="98145" y="17295"/>
                    <a:pt x="97133" y="21849"/>
                  </a:cubicBezTo>
                  <a:cubicBezTo>
                    <a:pt x="95362" y="28429"/>
                    <a:pt x="93591" y="35261"/>
                    <a:pt x="92072" y="42094"/>
                  </a:cubicBezTo>
                  <a:lnTo>
                    <a:pt x="80685" y="87643"/>
                  </a:lnTo>
                  <a:cubicBezTo>
                    <a:pt x="79673" y="91439"/>
                    <a:pt x="68791" y="109152"/>
                    <a:pt x="52090" y="109152"/>
                  </a:cubicBezTo>
                  <a:cubicBezTo>
                    <a:pt x="39185" y="109152"/>
                    <a:pt x="36401" y="98018"/>
                    <a:pt x="36401" y="88655"/>
                  </a:cubicBezTo>
                  <a:cubicBezTo>
                    <a:pt x="36401" y="77015"/>
                    <a:pt x="40703" y="61325"/>
                    <a:pt x="49307" y="39057"/>
                  </a:cubicBezTo>
                  <a:cubicBezTo>
                    <a:pt x="53355" y="28682"/>
                    <a:pt x="54368" y="25898"/>
                    <a:pt x="54368" y="20837"/>
                  </a:cubicBezTo>
                  <a:cubicBezTo>
                    <a:pt x="54368" y="9450"/>
                    <a:pt x="46270" y="87"/>
                    <a:pt x="33617" y="87"/>
                  </a:cubicBezTo>
                  <a:cubicBezTo>
                    <a:pt x="9578" y="87"/>
                    <a:pt x="215" y="36779"/>
                    <a:pt x="215" y="39057"/>
                  </a:cubicBezTo>
                  <a:cubicBezTo>
                    <a:pt x="215" y="41587"/>
                    <a:pt x="2745" y="41587"/>
                    <a:pt x="3251" y="41587"/>
                  </a:cubicBezTo>
                  <a:cubicBezTo>
                    <a:pt x="5782" y="41587"/>
                    <a:pt x="6035" y="41081"/>
                    <a:pt x="7300" y="37033"/>
                  </a:cubicBezTo>
                  <a:cubicBezTo>
                    <a:pt x="14132" y="13246"/>
                    <a:pt x="24254" y="5654"/>
                    <a:pt x="32858" y="5654"/>
                  </a:cubicBezTo>
                  <a:cubicBezTo>
                    <a:pt x="34883" y="5654"/>
                    <a:pt x="39185" y="5654"/>
                    <a:pt x="39185" y="13752"/>
                  </a:cubicBezTo>
                  <a:cubicBezTo>
                    <a:pt x="39185" y="20078"/>
                    <a:pt x="36654" y="26657"/>
                    <a:pt x="34883" y="31465"/>
                  </a:cubicBezTo>
                  <a:cubicBezTo>
                    <a:pt x="24761" y="58289"/>
                    <a:pt x="20206" y="72713"/>
                    <a:pt x="20206" y="84606"/>
                  </a:cubicBezTo>
                  <a:cubicBezTo>
                    <a:pt x="20206" y="107128"/>
                    <a:pt x="36148" y="114719"/>
                    <a:pt x="51078" y="114719"/>
                  </a:cubicBezTo>
                  <a:cubicBezTo>
                    <a:pt x="60947" y="114719"/>
                    <a:pt x="69551" y="110417"/>
                    <a:pt x="76636" y="103332"/>
                  </a:cubicBezTo>
                  <a:cubicBezTo>
                    <a:pt x="73346" y="116491"/>
                    <a:pt x="70310" y="128890"/>
                    <a:pt x="60188" y="142302"/>
                  </a:cubicBezTo>
                  <a:cubicBezTo>
                    <a:pt x="53608" y="150906"/>
                    <a:pt x="43992" y="158244"/>
                    <a:pt x="32352" y="158244"/>
                  </a:cubicBezTo>
                  <a:cubicBezTo>
                    <a:pt x="28809" y="158244"/>
                    <a:pt x="17422" y="157485"/>
                    <a:pt x="13120" y="147616"/>
                  </a:cubicBezTo>
                  <a:cubicBezTo>
                    <a:pt x="17169" y="147616"/>
                    <a:pt x="20459" y="147616"/>
                    <a:pt x="24001" y="144579"/>
                  </a:cubicBezTo>
                  <a:cubicBezTo>
                    <a:pt x="26532" y="142302"/>
                    <a:pt x="29062" y="139012"/>
                    <a:pt x="29062" y="134204"/>
                  </a:cubicBezTo>
                  <a:cubicBezTo>
                    <a:pt x="29062" y="126360"/>
                    <a:pt x="22230" y="125347"/>
                    <a:pt x="19700" y="125347"/>
                  </a:cubicBezTo>
                  <a:cubicBezTo>
                    <a:pt x="13879" y="125347"/>
                    <a:pt x="5529" y="129396"/>
                    <a:pt x="5529" y="141796"/>
                  </a:cubicBezTo>
                  <a:cubicBezTo>
                    <a:pt x="5529" y="154448"/>
                    <a:pt x="16663" y="163811"/>
                    <a:pt x="32352" y="163811"/>
                  </a:cubicBezTo>
                  <a:cubicBezTo>
                    <a:pt x="58416" y="163811"/>
                    <a:pt x="84481" y="140783"/>
                    <a:pt x="91566" y="112189"/>
                  </a:cubicBezTo>
                  <a:lnTo>
                    <a:pt x="115859" y="15523"/>
                  </a:lnTo>
                  <a:close/>
                </a:path>
              </a:pathLst>
            </a:custGeom>
            <a:solidFill>
              <a:srgbClr val="000000"/>
            </a:solidFill>
            <a:ln w="25363" cap="flat">
              <a:noFill/>
              <a:prstDash val="solid"/>
              <a:miter/>
            </a:ln>
          </p:spPr>
          <p:txBody>
            <a:bodyPr rtlCol="0" anchor="ctr"/>
            <a:lstStyle/>
            <a:p>
              <a:endParaRPr lang="en-CN"/>
            </a:p>
          </p:txBody>
        </p:sp>
        <p:sp>
          <p:nvSpPr>
            <p:cNvPr id="52" name="Freeform 51">
              <a:extLst>
                <a:ext uri="{FF2B5EF4-FFF2-40B4-BE49-F238E27FC236}">
                  <a16:creationId xmlns:a16="http://schemas.microsoft.com/office/drawing/2014/main" id="{DE9E93DD-53F3-0B29-DF54-F46769F353F6}"/>
                </a:ext>
              </a:extLst>
            </p:cNvPr>
            <p:cNvSpPr/>
            <p:nvPr>
              <p:custDataLst>
                <p:tags r:id="rId21"/>
              </p:custDataLst>
            </p:nvPr>
          </p:nvSpPr>
          <p:spPr>
            <a:xfrm>
              <a:off x="8124954" y="4672181"/>
              <a:ext cx="53672" cy="119212"/>
            </a:xfrm>
            <a:custGeom>
              <a:avLst/>
              <a:gdLst>
                <a:gd name="connsiteX0" fmla="*/ 49286 w 53672"/>
                <a:gd name="connsiteY0" fmla="*/ 6820 h 119212"/>
                <a:gd name="connsiteX1" fmla="*/ 42201 w 53672"/>
                <a:gd name="connsiteY1" fmla="*/ 89 h 119212"/>
                <a:gd name="connsiteX2" fmla="*/ 32281 w 53672"/>
                <a:gd name="connsiteY2" fmla="*/ 9831 h 119212"/>
                <a:gd name="connsiteX3" fmla="*/ 39367 w 53672"/>
                <a:gd name="connsiteY3" fmla="*/ 16562 h 119212"/>
                <a:gd name="connsiteX4" fmla="*/ 49286 w 53672"/>
                <a:gd name="connsiteY4" fmla="*/ 6820 h 119212"/>
                <a:gd name="connsiteX5" fmla="*/ 13150 w 53672"/>
                <a:gd name="connsiteY5" fmla="*/ 96805 h 119212"/>
                <a:gd name="connsiteX6" fmla="*/ 11556 w 53672"/>
                <a:gd name="connsiteY6" fmla="*/ 104244 h 119212"/>
                <a:gd name="connsiteX7" fmla="*/ 28384 w 53672"/>
                <a:gd name="connsiteY7" fmla="*/ 119301 h 119212"/>
                <a:gd name="connsiteX8" fmla="*/ 53892 w 53672"/>
                <a:gd name="connsiteY8" fmla="*/ 92199 h 119212"/>
                <a:gd name="connsiteX9" fmla="*/ 51058 w 53672"/>
                <a:gd name="connsiteY9" fmla="*/ 89896 h 119212"/>
                <a:gd name="connsiteX10" fmla="*/ 47692 w 53672"/>
                <a:gd name="connsiteY10" fmla="*/ 92908 h 119212"/>
                <a:gd name="connsiteX11" fmla="*/ 28916 w 53672"/>
                <a:gd name="connsiteY11" fmla="*/ 114341 h 119212"/>
                <a:gd name="connsiteX12" fmla="*/ 24487 w 53672"/>
                <a:gd name="connsiteY12" fmla="*/ 108141 h 119212"/>
                <a:gd name="connsiteX13" fmla="*/ 27321 w 53672"/>
                <a:gd name="connsiteY13" fmla="*/ 96805 h 119212"/>
                <a:gd name="connsiteX14" fmla="*/ 32990 w 53672"/>
                <a:gd name="connsiteY14" fmla="*/ 82634 h 119212"/>
                <a:gd name="connsiteX15" fmla="*/ 41669 w 53672"/>
                <a:gd name="connsiteY15" fmla="*/ 60138 h 119212"/>
                <a:gd name="connsiteX16" fmla="*/ 42732 w 53672"/>
                <a:gd name="connsiteY16" fmla="*/ 54469 h 119212"/>
                <a:gd name="connsiteX17" fmla="*/ 25904 w 53672"/>
                <a:gd name="connsiteY17" fmla="*/ 39413 h 119212"/>
                <a:gd name="connsiteX18" fmla="*/ 220 w 53672"/>
                <a:gd name="connsiteY18" fmla="*/ 66514 h 119212"/>
                <a:gd name="connsiteX19" fmla="*/ 3231 w 53672"/>
                <a:gd name="connsiteY19" fmla="*/ 68817 h 119212"/>
                <a:gd name="connsiteX20" fmla="*/ 6419 w 53672"/>
                <a:gd name="connsiteY20" fmla="*/ 65983 h 119212"/>
                <a:gd name="connsiteX21" fmla="*/ 25373 w 53672"/>
                <a:gd name="connsiteY21" fmla="*/ 44373 h 119212"/>
                <a:gd name="connsiteX22" fmla="*/ 29801 w 53672"/>
                <a:gd name="connsiteY22" fmla="*/ 50572 h 119212"/>
                <a:gd name="connsiteX23" fmla="*/ 24310 w 53672"/>
                <a:gd name="connsiteY23" fmla="*/ 68286 h 119212"/>
                <a:gd name="connsiteX24" fmla="*/ 13150 w 53672"/>
                <a:gd name="connsiteY24" fmla="*/ 96805 h 119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672" h="119212">
                  <a:moveTo>
                    <a:pt x="49286" y="6820"/>
                  </a:moveTo>
                  <a:cubicBezTo>
                    <a:pt x="49286" y="3986"/>
                    <a:pt x="47161" y="89"/>
                    <a:pt x="42201" y="89"/>
                  </a:cubicBezTo>
                  <a:cubicBezTo>
                    <a:pt x="37418" y="89"/>
                    <a:pt x="32281" y="4694"/>
                    <a:pt x="32281" y="9831"/>
                  </a:cubicBezTo>
                  <a:cubicBezTo>
                    <a:pt x="32281" y="12842"/>
                    <a:pt x="34584" y="16562"/>
                    <a:pt x="39367" y="16562"/>
                  </a:cubicBezTo>
                  <a:cubicBezTo>
                    <a:pt x="44503" y="16562"/>
                    <a:pt x="49286" y="11602"/>
                    <a:pt x="49286" y="6820"/>
                  </a:cubicBezTo>
                  <a:close/>
                  <a:moveTo>
                    <a:pt x="13150" y="96805"/>
                  </a:moveTo>
                  <a:cubicBezTo>
                    <a:pt x="12442" y="99107"/>
                    <a:pt x="11556" y="101233"/>
                    <a:pt x="11556" y="104244"/>
                  </a:cubicBezTo>
                  <a:cubicBezTo>
                    <a:pt x="11556" y="112570"/>
                    <a:pt x="18642" y="119301"/>
                    <a:pt x="28384" y="119301"/>
                  </a:cubicBezTo>
                  <a:cubicBezTo>
                    <a:pt x="46098" y="119301"/>
                    <a:pt x="53892" y="94856"/>
                    <a:pt x="53892" y="92199"/>
                  </a:cubicBezTo>
                  <a:cubicBezTo>
                    <a:pt x="53892" y="89896"/>
                    <a:pt x="51589" y="89896"/>
                    <a:pt x="51058" y="89896"/>
                  </a:cubicBezTo>
                  <a:cubicBezTo>
                    <a:pt x="48578" y="89896"/>
                    <a:pt x="48400" y="90959"/>
                    <a:pt x="47692" y="92908"/>
                  </a:cubicBezTo>
                  <a:cubicBezTo>
                    <a:pt x="43618" y="107079"/>
                    <a:pt x="35824" y="114341"/>
                    <a:pt x="28916" y="114341"/>
                  </a:cubicBezTo>
                  <a:cubicBezTo>
                    <a:pt x="25373" y="114341"/>
                    <a:pt x="24487" y="112038"/>
                    <a:pt x="24487" y="108141"/>
                  </a:cubicBezTo>
                  <a:cubicBezTo>
                    <a:pt x="24487" y="104067"/>
                    <a:pt x="25727" y="100702"/>
                    <a:pt x="27321" y="96805"/>
                  </a:cubicBezTo>
                  <a:cubicBezTo>
                    <a:pt x="29093" y="92022"/>
                    <a:pt x="31041" y="87239"/>
                    <a:pt x="32990" y="82634"/>
                  </a:cubicBezTo>
                  <a:cubicBezTo>
                    <a:pt x="34584" y="78383"/>
                    <a:pt x="40961" y="62263"/>
                    <a:pt x="41669" y="60138"/>
                  </a:cubicBezTo>
                  <a:cubicBezTo>
                    <a:pt x="42201" y="58366"/>
                    <a:pt x="42732" y="56241"/>
                    <a:pt x="42732" y="54469"/>
                  </a:cubicBezTo>
                  <a:cubicBezTo>
                    <a:pt x="42732" y="46144"/>
                    <a:pt x="35647" y="39413"/>
                    <a:pt x="25904" y="39413"/>
                  </a:cubicBezTo>
                  <a:cubicBezTo>
                    <a:pt x="8368" y="39413"/>
                    <a:pt x="220" y="63503"/>
                    <a:pt x="220" y="66514"/>
                  </a:cubicBezTo>
                  <a:cubicBezTo>
                    <a:pt x="220" y="68817"/>
                    <a:pt x="2699" y="68817"/>
                    <a:pt x="3231" y="68817"/>
                  </a:cubicBezTo>
                  <a:cubicBezTo>
                    <a:pt x="5711" y="68817"/>
                    <a:pt x="5888" y="67932"/>
                    <a:pt x="6419" y="65983"/>
                  </a:cubicBezTo>
                  <a:cubicBezTo>
                    <a:pt x="11025" y="50749"/>
                    <a:pt x="18819" y="44373"/>
                    <a:pt x="25373" y="44373"/>
                  </a:cubicBezTo>
                  <a:cubicBezTo>
                    <a:pt x="28207" y="44373"/>
                    <a:pt x="29801" y="45790"/>
                    <a:pt x="29801" y="50572"/>
                  </a:cubicBezTo>
                  <a:cubicBezTo>
                    <a:pt x="29801" y="54646"/>
                    <a:pt x="28738" y="57303"/>
                    <a:pt x="24310" y="68286"/>
                  </a:cubicBezTo>
                  <a:lnTo>
                    <a:pt x="13150" y="96805"/>
                  </a:lnTo>
                  <a:close/>
                </a:path>
              </a:pathLst>
            </a:custGeom>
            <a:solidFill>
              <a:srgbClr val="000000"/>
            </a:solidFill>
            <a:ln w="25363" cap="flat">
              <a:noFill/>
              <a:prstDash val="solid"/>
              <a:miter/>
            </a:ln>
          </p:spPr>
          <p:txBody>
            <a:bodyPr rtlCol="0" anchor="ctr"/>
            <a:lstStyle/>
            <a:p>
              <a:endParaRPr lang="en-CN"/>
            </a:p>
          </p:txBody>
        </p:sp>
        <p:sp>
          <p:nvSpPr>
            <p:cNvPr id="53" name="Freeform 52">
              <a:extLst>
                <a:ext uri="{FF2B5EF4-FFF2-40B4-BE49-F238E27FC236}">
                  <a16:creationId xmlns:a16="http://schemas.microsoft.com/office/drawing/2014/main" id="{47FAB954-7BE7-E5AF-1000-A69E549EF1C0}"/>
                </a:ext>
              </a:extLst>
            </p:cNvPr>
            <p:cNvSpPr/>
            <p:nvPr>
              <p:custDataLst>
                <p:tags r:id="rId22"/>
              </p:custDataLst>
            </p:nvPr>
          </p:nvSpPr>
          <p:spPr>
            <a:xfrm>
              <a:off x="8271280" y="4604136"/>
              <a:ext cx="168278" cy="168531"/>
            </a:xfrm>
            <a:custGeom>
              <a:avLst/>
              <a:gdLst>
                <a:gd name="connsiteX0" fmla="*/ 89552 w 168278"/>
                <a:gd name="connsiteY0" fmla="*/ 89414 h 168531"/>
                <a:gd name="connsiteX1" fmla="*/ 160153 w 168278"/>
                <a:gd name="connsiteY1" fmla="*/ 89414 h 168531"/>
                <a:gd name="connsiteX2" fmla="*/ 168504 w 168278"/>
                <a:gd name="connsiteY2" fmla="*/ 84353 h 168531"/>
                <a:gd name="connsiteX3" fmla="*/ 160153 w 168278"/>
                <a:gd name="connsiteY3" fmla="*/ 79292 h 168531"/>
                <a:gd name="connsiteX4" fmla="*/ 89552 w 168278"/>
                <a:gd name="connsiteY4" fmla="*/ 79292 h 168531"/>
                <a:gd name="connsiteX5" fmla="*/ 89552 w 168278"/>
                <a:gd name="connsiteY5" fmla="*/ 8438 h 168531"/>
                <a:gd name="connsiteX6" fmla="*/ 84491 w 168278"/>
                <a:gd name="connsiteY6" fmla="*/ 87 h 168531"/>
                <a:gd name="connsiteX7" fmla="*/ 79430 w 168278"/>
                <a:gd name="connsiteY7" fmla="*/ 8438 h 168531"/>
                <a:gd name="connsiteX8" fmla="*/ 79430 w 168278"/>
                <a:gd name="connsiteY8" fmla="*/ 79292 h 168531"/>
                <a:gd name="connsiteX9" fmla="*/ 8576 w 168278"/>
                <a:gd name="connsiteY9" fmla="*/ 79292 h 168531"/>
                <a:gd name="connsiteX10" fmla="*/ 225 w 168278"/>
                <a:gd name="connsiteY10" fmla="*/ 84353 h 168531"/>
                <a:gd name="connsiteX11" fmla="*/ 8576 w 168278"/>
                <a:gd name="connsiteY11" fmla="*/ 89414 h 168531"/>
                <a:gd name="connsiteX12" fmla="*/ 79430 w 168278"/>
                <a:gd name="connsiteY12" fmla="*/ 89414 h 168531"/>
                <a:gd name="connsiteX13" fmla="*/ 79430 w 168278"/>
                <a:gd name="connsiteY13" fmla="*/ 160268 h 168531"/>
                <a:gd name="connsiteX14" fmla="*/ 84491 w 168278"/>
                <a:gd name="connsiteY14" fmla="*/ 168619 h 168531"/>
                <a:gd name="connsiteX15" fmla="*/ 89552 w 168278"/>
                <a:gd name="connsiteY15" fmla="*/ 160268 h 168531"/>
                <a:gd name="connsiteX16" fmla="*/ 89552 w 168278"/>
                <a:gd name="connsiteY16" fmla="*/ 89414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8278" h="168531">
                  <a:moveTo>
                    <a:pt x="89552" y="89414"/>
                  </a:moveTo>
                  <a:lnTo>
                    <a:pt x="160153" y="89414"/>
                  </a:lnTo>
                  <a:cubicBezTo>
                    <a:pt x="163696" y="89414"/>
                    <a:pt x="168504" y="89414"/>
                    <a:pt x="168504" y="84353"/>
                  </a:cubicBezTo>
                  <a:cubicBezTo>
                    <a:pt x="168504" y="79292"/>
                    <a:pt x="163696" y="79292"/>
                    <a:pt x="160153" y="79292"/>
                  </a:cubicBezTo>
                  <a:lnTo>
                    <a:pt x="89552" y="79292"/>
                  </a:lnTo>
                  <a:lnTo>
                    <a:pt x="89552" y="8438"/>
                  </a:lnTo>
                  <a:cubicBezTo>
                    <a:pt x="89552" y="4895"/>
                    <a:pt x="89552" y="87"/>
                    <a:pt x="84491" y="87"/>
                  </a:cubicBezTo>
                  <a:cubicBezTo>
                    <a:pt x="79430" y="87"/>
                    <a:pt x="79430" y="4895"/>
                    <a:pt x="79430" y="8438"/>
                  </a:cubicBezTo>
                  <a:lnTo>
                    <a:pt x="79430" y="79292"/>
                  </a:lnTo>
                  <a:lnTo>
                    <a:pt x="8576" y="79292"/>
                  </a:lnTo>
                  <a:cubicBezTo>
                    <a:pt x="5033" y="79292"/>
                    <a:pt x="225" y="79292"/>
                    <a:pt x="225" y="84353"/>
                  </a:cubicBezTo>
                  <a:cubicBezTo>
                    <a:pt x="225" y="89414"/>
                    <a:pt x="5033" y="89414"/>
                    <a:pt x="8576" y="89414"/>
                  </a:cubicBezTo>
                  <a:lnTo>
                    <a:pt x="79430" y="89414"/>
                  </a:lnTo>
                  <a:lnTo>
                    <a:pt x="79430" y="160268"/>
                  </a:lnTo>
                  <a:cubicBezTo>
                    <a:pt x="79430" y="163811"/>
                    <a:pt x="79430" y="168619"/>
                    <a:pt x="84491" y="168619"/>
                  </a:cubicBezTo>
                  <a:cubicBezTo>
                    <a:pt x="89552" y="168619"/>
                    <a:pt x="89552" y="163811"/>
                    <a:pt x="89552" y="160268"/>
                  </a:cubicBezTo>
                  <a:lnTo>
                    <a:pt x="89552" y="89414"/>
                  </a:lnTo>
                  <a:close/>
                </a:path>
              </a:pathLst>
            </a:custGeom>
            <a:solidFill>
              <a:srgbClr val="000000"/>
            </a:solidFill>
            <a:ln w="25363" cap="flat">
              <a:noFill/>
              <a:prstDash val="solid"/>
              <a:miter/>
            </a:ln>
          </p:spPr>
          <p:txBody>
            <a:bodyPr rtlCol="0" anchor="ctr"/>
            <a:lstStyle/>
            <a:p>
              <a:endParaRPr lang="en-CN"/>
            </a:p>
          </p:txBody>
        </p:sp>
        <p:sp>
          <p:nvSpPr>
            <p:cNvPr id="54" name="Freeform 53">
              <a:extLst>
                <a:ext uri="{FF2B5EF4-FFF2-40B4-BE49-F238E27FC236}">
                  <a16:creationId xmlns:a16="http://schemas.microsoft.com/office/drawing/2014/main" id="{791C875A-5B84-3E21-CE01-C14328FBEFE8}"/>
                </a:ext>
              </a:extLst>
            </p:cNvPr>
            <p:cNvSpPr/>
            <p:nvPr>
              <p:custDataLst>
                <p:tags r:id="rId23"/>
              </p:custDataLst>
            </p:nvPr>
          </p:nvSpPr>
          <p:spPr>
            <a:xfrm>
              <a:off x="8535212" y="4561877"/>
              <a:ext cx="58707" cy="253051"/>
            </a:xfrm>
            <a:custGeom>
              <a:avLst/>
              <a:gdLst>
                <a:gd name="connsiteX0" fmla="*/ 58943 w 58707"/>
                <a:gd name="connsiteY0" fmla="*/ 250608 h 253051"/>
                <a:gd name="connsiteX1" fmla="*/ 54641 w 58707"/>
                <a:gd name="connsiteY1" fmla="*/ 245041 h 253051"/>
                <a:gd name="connsiteX2" fmla="*/ 14912 w 58707"/>
                <a:gd name="connsiteY2" fmla="*/ 126613 h 253051"/>
                <a:gd name="connsiteX3" fmla="*/ 55653 w 58707"/>
                <a:gd name="connsiteY3" fmla="*/ 6919 h 253051"/>
                <a:gd name="connsiteX4" fmla="*/ 58943 w 58707"/>
                <a:gd name="connsiteY4" fmla="*/ 2618 h 253051"/>
                <a:gd name="connsiteX5" fmla="*/ 56412 w 58707"/>
                <a:gd name="connsiteY5" fmla="*/ 87 h 253051"/>
                <a:gd name="connsiteX6" fmla="*/ 16177 w 58707"/>
                <a:gd name="connsiteY6" fmla="*/ 49432 h 253051"/>
                <a:gd name="connsiteX7" fmla="*/ 235 w 58707"/>
                <a:gd name="connsiteY7" fmla="*/ 126613 h 253051"/>
                <a:gd name="connsiteX8" fmla="*/ 16936 w 58707"/>
                <a:gd name="connsiteY8" fmla="*/ 205565 h 253051"/>
                <a:gd name="connsiteX9" fmla="*/ 56412 w 58707"/>
                <a:gd name="connsiteY9" fmla="*/ 253138 h 253051"/>
                <a:gd name="connsiteX10" fmla="*/ 58943 w 58707"/>
                <a:gd name="connsiteY10" fmla="*/ 250608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43" y="250608"/>
                  </a:moveTo>
                  <a:cubicBezTo>
                    <a:pt x="58943" y="249848"/>
                    <a:pt x="58943" y="249342"/>
                    <a:pt x="54641" y="245041"/>
                  </a:cubicBezTo>
                  <a:cubicBezTo>
                    <a:pt x="23010" y="213156"/>
                    <a:pt x="14912" y="165329"/>
                    <a:pt x="14912" y="126613"/>
                  </a:cubicBezTo>
                  <a:cubicBezTo>
                    <a:pt x="14912" y="82582"/>
                    <a:pt x="24528" y="38551"/>
                    <a:pt x="55653" y="6919"/>
                  </a:cubicBezTo>
                  <a:cubicBezTo>
                    <a:pt x="58943" y="3883"/>
                    <a:pt x="58943" y="3377"/>
                    <a:pt x="58943" y="2618"/>
                  </a:cubicBezTo>
                  <a:cubicBezTo>
                    <a:pt x="58943" y="846"/>
                    <a:pt x="57931" y="87"/>
                    <a:pt x="56412" y="87"/>
                  </a:cubicBezTo>
                  <a:cubicBezTo>
                    <a:pt x="53882" y="87"/>
                    <a:pt x="31107" y="17295"/>
                    <a:pt x="16177" y="49432"/>
                  </a:cubicBezTo>
                  <a:cubicBezTo>
                    <a:pt x="3272" y="77268"/>
                    <a:pt x="235" y="105356"/>
                    <a:pt x="235" y="126613"/>
                  </a:cubicBezTo>
                  <a:cubicBezTo>
                    <a:pt x="235" y="146351"/>
                    <a:pt x="3019" y="176970"/>
                    <a:pt x="16936" y="205565"/>
                  </a:cubicBezTo>
                  <a:cubicBezTo>
                    <a:pt x="32119" y="236690"/>
                    <a:pt x="53882" y="253138"/>
                    <a:pt x="56412" y="253138"/>
                  </a:cubicBezTo>
                  <a:cubicBezTo>
                    <a:pt x="57931" y="253138"/>
                    <a:pt x="58943" y="252379"/>
                    <a:pt x="58943" y="250608"/>
                  </a:cubicBezTo>
                  <a:close/>
                </a:path>
              </a:pathLst>
            </a:custGeom>
            <a:solidFill>
              <a:srgbClr val="000000"/>
            </a:solidFill>
            <a:ln w="25363" cap="flat">
              <a:noFill/>
              <a:prstDash val="solid"/>
              <a:miter/>
            </a:ln>
          </p:spPr>
          <p:txBody>
            <a:bodyPr rtlCol="0" anchor="ctr"/>
            <a:lstStyle/>
            <a:p>
              <a:endParaRPr lang="en-CN"/>
            </a:p>
          </p:txBody>
        </p:sp>
        <p:sp>
          <p:nvSpPr>
            <p:cNvPr id="55" name="Freeform 54">
              <a:extLst>
                <a:ext uri="{FF2B5EF4-FFF2-40B4-BE49-F238E27FC236}">
                  <a16:creationId xmlns:a16="http://schemas.microsoft.com/office/drawing/2014/main" id="{A261BF19-D217-411A-12E1-B98E135BA088}"/>
                </a:ext>
              </a:extLst>
            </p:cNvPr>
            <p:cNvSpPr/>
            <p:nvPr>
              <p:custDataLst>
                <p:tags r:id="rId24"/>
              </p:custDataLst>
            </p:nvPr>
          </p:nvSpPr>
          <p:spPr>
            <a:xfrm>
              <a:off x="8631090" y="4583133"/>
              <a:ext cx="83506" cy="168531"/>
            </a:xfrm>
            <a:custGeom>
              <a:avLst/>
              <a:gdLst>
                <a:gd name="connsiteX0" fmla="*/ 52114 w 83506"/>
                <a:gd name="connsiteY0" fmla="*/ 6666 h 168531"/>
                <a:gd name="connsiteX1" fmla="*/ 46294 w 83506"/>
                <a:gd name="connsiteY1" fmla="*/ 87 h 168531"/>
                <a:gd name="connsiteX2" fmla="*/ 239 w 83506"/>
                <a:gd name="connsiteY2" fmla="*/ 16282 h 168531"/>
                <a:gd name="connsiteX3" fmla="*/ 239 w 83506"/>
                <a:gd name="connsiteY3" fmla="*/ 24127 h 168531"/>
                <a:gd name="connsiteX4" fmla="*/ 33389 w 83506"/>
                <a:gd name="connsiteY4" fmla="*/ 17548 h 168531"/>
                <a:gd name="connsiteX5" fmla="*/ 33389 w 83506"/>
                <a:gd name="connsiteY5" fmla="*/ 148628 h 168531"/>
                <a:gd name="connsiteX6" fmla="*/ 9855 w 83506"/>
                <a:gd name="connsiteY6" fmla="*/ 160774 h 168531"/>
                <a:gd name="connsiteX7" fmla="*/ 1757 w 83506"/>
                <a:gd name="connsiteY7" fmla="*/ 160774 h 168531"/>
                <a:gd name="connsiteX8" fmla="*/ 1757 w 83506"/>
                <a:gd name="connsiteY8" fmla="*/ 168619 h 168531"/>
                <a:gd name="connsiteX9" fmla="*/ 42752 w 83506"/>
                <a:gd name="connsiteY9" fmla="*/ 167860 h 168531"/>
                <a:gd name="connsiteX10" fmla="*/ 83746 w 83506"/>
                <a:gd name="connsiteY10" fmla="*/ 168619 h 168531"/>
                <a:gd name="connsiteX11" fmla="*/ 83746 w 83506"/>
                <a:gd name="connsiteY11" fmla="*/ 160774 h 168531"/>
                <a:gd name="connsiteX12" fmla="*/ 75648 w 83506"/>
                <a:gd name="connsiteY12" fmla="*/ 160774 h 168531"/>
                <a:gd name="connsiteX13" fmla="*/ 52114 w 83506"/>
                <a:gd name="connsiteY13" fmla="*/ 148628 h 168531"/>
                <a:gd name="connsiteX14" fmla="*/ 52114 w 83506"/>
                <a:gd name="connsiteY14" fmla="*/ 6666 h 168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3506" h="168531">
                  <a:moveTo>
                    <a:pt x="52114" y="6666"/>
                  </a:moveTo>
                  <a:cubicBezTo>
                    <a:pt x="52114" y="593"/>
                    <a:pt x="52114" y="87"/>
                    <a:pt x="46294" y="87"/>
                  </a:cubicBezTo>
                  <a:cubicBezTo>
                    <a:pt x="30605" y="16282"/>
                    <a:pt x="8337" y="16282"/>
                    <a:pt x="239" y="16282"/>
                  </a:cubicBezTo>
                  <a:lnTo>
                    <a:pt x="239" y="24127"/>
                  </a:lnTo>
                  <a:cubicBezTo>
                    <a:pt x="5300" y="24127"/>
                    <a:pt x="20230" y="24127"/>
                    <a:pt x="33389" y="17548"/>
                  </a:cubicBezTo>
                  <a:lnTo>
                    <a:pt x="33389" y="148628"/>
                  </a:lnTo>
                  <a:cubicBezTo>
                    <a:pt x="33389" y="157738"/>
                    <a:pt x="32629" y="160774"/>
                    <a:pt x="9855" y="160774"/>
                  </a:cubicBezTo>
                  <a:lnTo>
                    <a:pt x="1757" y="160774"/>
                  </a:lnTo>
                  <a:lnTo>
                    <a:pt x="1757" y="168619"/>
                  </a:lnTo>
                  <a:cubicBezTo>
                    <a:pt x="10614" y="167860"/>
                    <a:pt x="32629" y="167860"/>
                    <a:pt x="42752" y="167860"/>
                  </a:cubicBezTo>
                  <a:cubicBezTo>
                    <a:pt x="52874" y="167860"/>
                    <a:pt x="74889" y="167860"/>
                    <a:pt x="83746" y="168619"/>
                  </a:cubicBezTo>
                  <a:lnTo>
                    <a:pt x="83746" y="160774"/>
                  </a:lnTo>
                  <a:lnTo>
                    <a:pt x="75648" y="160774"/>
                  </a:lnTo>
                  <a:cubicBezTo>
                    <a:pt x="52874" y="160774"/>
                    <a:pt x="52114" y="157991"/>
                    <a:pt x="52114" y="148628"/>
                  </a:cubicBezTo>
                  <a:lnTo>
                    <a:pt x="52114" y="6666"/>
                  </a:lnTo>
                  <a:close/>
                </a:path>
              </a:pathLst>
            </a:custGeom>
            <a:solidFill>
              <a:srgbClr val="000000"/>
            </a:solidFill>
            <a:ln w="25363" cap="flat">
              <a:noFill/>
              <a:prstDash val="solid"/>
              <a:miter/>
            </a:ln>
          </p:spPr>
          <p:txBody>
            <a:bodyPr rtlCol="0" anchor="ctr"/>
            <a:lstStyle/>
            <a:p>
              <a:endParaRPr lang="en-CN"/>
            </a:p>
          </p:txBody>
        </p:sp>
        <p:sp>
          <p:nvSpPr>
            <p:cNvPr id="56" name="Freeform 55">
              <a:extLst>
                <a:ext uri="{FF2B5EF4-FFF2-40B4-BE49-F238E27FC236}">
                  <a16:creationId xmlns:a16="http://schemas.microsoft.com/office/drawing/2014/main" id="{D4B81681-1B2A-B24E-654F-681C13A5A5C5}"/>
                </a:ext>
              </a:extLst>
            </p:cNvPr>
            <p:cNvSpPr/>
            <p:nvPr>
              <p:custDataLst>
                <p:tags r:id="rId25"/>
              </p:custDataLst>
            </p:nvPr>
          </p:nvSpPr>
          <p:spPr>
            <a:xfrm>
              <a:off x="8812330" y="4683341"/>
              <a:ext cx="154614" cy="10122"/>
            </a:xfrm>
            <a:custGeom>
              <a:avLst/>
              <a:gdLst>
                <a:gd name="connsiteX0" fmla="*/ 146004 w 154614"/>
                <a:gd name="connsiteY0" fmla="*/ 10209 h 10122"/>
                <a:gd name="connsiteX1" fmla="*/ 154860 w 154614"/>
                <a:gd name="connsiteY1" fmla="*/ 5148 h 10122"/>
                <a:gd name="connsiteX2" fmla="*/ 146004 w 154614"/>
                <a:gd name="connsiteY2" fmla="*/ 87 h 10122"/>
                <a:gd name="connsiteX3" fmla="*/ 9103 w 154614"/>
                <a:gd name="connsiteY3" fmla="*/ 87 h 10122"/>
                <a:gd name="connsiteX4" fmla="*/ 246 w 154614"/>
                <a:gd name="connsiteY4" fmla="*/ 5148 h 10122"/>
                <a:gd name="connsiteX5" fmla="*/ 9103 w 154614"/>
                <a:gd name="connsiteY5" fmla="*/ 10209 h 10122"/>
                <a:gd name="connsiteX6" fmla="*/ 146004 w 154614"/>
                <a:gd name="connsiteY6" fmla="*/ 10209 h 10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614" h="10122">
                  <a:moveTo>
                    <a:pt x="146004" y="10209"/>
                  </a:moveTo>
                  <a:cubicBezTo>
                    <a:pt x="150305" y="10209"/>
                    <a:pt x="154860" y="10209"/>
                    <a:pt x="154860" y="5148"/>
                  </a:cubicBezTo>
                  <a:cubicBezTo>
                    <a:pt x="154860" y="87"/>
                    <a:pt x="150305" y="87"/>
                    <a:pt x="146004" y="87"/>
                  </a:cubicBezTo>
                  <a:lnTo>
                    <a:pt x="9103" y="87"/>
                  </a:lnTo>
                  <a:cubicBezTo>
                    <a:pt x="4801" y="87"/>
                    <a:pt x="246" y="87"/>
                    <a:pt x="246" y="5148"/>
                  </a:cubicBezTo>
                  <a:cubicBezTo>
                    <a:pt x="246" y="10209"/>
                    <a:pt x="4801" y="10209"/>
                    <a:pt x="9103" y="10209"/>
                  </a:cubicBezTo>
                  <a:lnTo>
                    <a:pt x="146004" y="10209"/>
                  </a:lnTo>
                  <a:close/>
                </a:path>
              </a:pathLst>
            </a:custGeom>
            <a:solidFill>
              <a:srgbClr val="000000"/>
            </a:solidFill>
            <a:ln w="25363" cap="flat">
              <a:noFill/>
              <a:prstDash val="solid"/>
              <a:miter/>
            </a:ln>
          </p:spPr>
          <p:txBody>
            <a:bodyPr rtlCol="0" anchor="ctr"/>
            <a:lstStyle/>
            <a:p>
              <a:endParaRPr lang="en-CN"/>
            </a:p>
          </p:txBody>
        </p:sp>
        <p:sp>
          <p:nvSpPr>
            <p:cNvPr id="57" name="Freeform 56">
              <a:extLst>
                <a:ext uri="{FF2B5EF4-FFF2-40B4-BE49-F238E27FC236}">
                  <a16:creationId xmlns:a16="http://schemas.microsoft.com/office/drawing/2014/main" id="{D310DF25-DE6B-0F1D-E8B0-0F1A16761496}"/>
                </a:ext>
              </a:extLst>
            </p:cNvPr>
            <p:cNvSpPr/>
            <p:nvPr>
              <p:custDataLst>
                <p:tags r:id="rId26"/>
              </p:custDataLst>
            </p:nvPr>
          </p:nvSpPr>
          <p:spPr>
            <a:xfrm>
              <a:off x="9057789" y="4576047"/>
              <a:ext cx="125260" cy="178907"/>
            </a:xfrm>
            <a:custGeom>
              <a:avLst/>
              <a:gdLst>
                <a:gd name="connsiteX0" fmla="*/ 77184 w 125260"/>
                <a:gd name="connsiteY0" fmla="*/ 101814 h 178907"/>
                <a:gd name="connsiteX1" fmla="*/ 103754 w 125260"/>
                <a:gd name="connsiteY1" fmla="*/ 172921 h 178907"/>
                <a:gd name="connsiteX2" fmla="*/ 117166 w 125260"/>
                <a:gd name="connsiteY2" fmla="*/ 178488 h 178907"/>
                <a:gd name="connsiteX3" fmla="*/ 122733 w 125260"/>
                <a:gd name="connsiteY3" fmla="*/ 178488 h 178907"/>
                <a:gd name="connsiteX4" fmla="*/ 125516 w 125260"/>
                <a:gd name="connsiteY4" fmla="*/ 175958 h 178907"/>
                <a:gd name="connsiteX5" fmla="*/ 124251 w 125260"/>
                <a:gd name="connsiteY5" fmla="*/ 173680 h 178907"/>
                <a:gd name="connsiteX6" fmla="*/ 118431 w 125260"/>
                <a:gd name="connsiteY6" fmla="*/ 162040 h 178907"/>
                <a:gd name="connsiteX7" fmla="*/ 66809 w 125260"/>
                <a:gd name="connsiteY7" fmla="*/ 18054 h 178907"/>
                <a:gd name="connsiteX8" fmla="*/ 35936 w 125260"/>
                <a:gd name="connsiteY8" fmla="*/ 87 h 178907"/>
                <a:gd name="connsiteX9" fmla="*/ 31381 w 125260"/>
                <a:gd name="connsiteY9" fmla="*/ 2871 h 178907"/>
                <a:gd name="connsiteX10" fmla="*/ 33659 w 125260"/>
                <a:gd name="connsiteY10" fmla="*/ 5401 h 178907"/>
                <a:gd name="connsiteX11" fmla="*/ 50107 w 125260"/>
                <a:gd name="connsiteY11" fmla="*/ 25645 h 178907"/>
                <a:gd name="connsiteX12" fmla="*/ 74653 w 125260"/>
                <a:gd name="connsiteY12" fmla="*/ 94475 h 178907"/>
                <a:gd name="connsiteX13" fmla="*/ 4811 w 125260"/>
                <a:gd name="connsiteY13" fmla="*/ 163811 h 178907"/>
                <a:gd name="connsiteX14" fmla="*/ 256 w 125260"/>
                <a:gd name="connsiteY14" fmla="*/ 171656 h 178907"/>
                <a:gd name="connsiteX15" fmla="*/ 7848 w 125260"/>
                <a:gd name="connsiteY15" fmla="*/ 178994 h 178907"/>
                <a:gd name="connsiteX16" fmla="*/ 16198 w 125260"/>
                <a:gd name="connsiteY16" fmla="*/ 173680 h 178907"/>
                <a:gd name="connsiteX17" fmla="*/ 77184 w 125260"/>
                <a:gd name="connsiteY17" fmla="*/ 101814 h 17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5260" h="178907">
                  <a:moveTo>
                    <a:pt x="77184" y="101814"/>
                  </a:moveTo>
                  <a:cubicBezTo>
                    <a:pt x="87559" y="128384"/>
                    <a:pt x="99705" y="167101"/>
                    <a:pt x="103754" y="172921"/>
                  </a:cubicBezTo>
                  <a:cubicBezTo>
                    <a:pt x="107803" y="178488"/>
                    <a:pt x="110333" y="178488"/>
                    <a:pt x="117166" y="178488"/>
                  </a:cubicBezTo>
                  <a:lnTo>
                    <a:pt x="122733" y="178488"/>
                  </a:lnTo>
                  <a:cubicBezTo>
                    <a:pt x="125263" y="178235"/>
                    <a:pt x="125516" y="176717"/>
                    <a:pt x="125516" y="175958"/>
                  </a:cubicBezTo>
                  <a:cubicBezTo>
                    <a:pt x="125516" y="175198"/>
                    <a:pt x="125010" y="174692"/>
                    <a:pt x="124251" y="173680"/>
                  </a:cubicBezTo>
                  <a:cubicBezTo>
                    <a:pt x="121721" y="170897"/>
                    <a:pt x="120202" y="167101"/>
                    <a:pt x="118431" y="162040"/>
                  </a:cubicBezTo>
                  <a:lnTo>
                    <a:pt x="66809" y="18054"/>
                  </a:lnTo>
                  <a:cubicBezTo>
                    <a:pt x="61494" y="3377"/>
                    <a:pt x="47830" y="87"/>
                    <a:pt x="35936" y="87"/>
                  </a:cubicBezTo>
                  <a:cubicBezTo>
                    <a:pt x="34671" y="87"/>
                    <a:pt x="31381" y="87"/>
                    <a:pt x="31381" y="2871"/>
                  </a:cubicBezTo>
                  <a:cubicBezTo>
                    <a:pt x="31381" y="4895"/>
                    <a:pt x="33406" y="5401"/>
                    <a:pt x="33659" y="5401"/>
                  </a:cubicBezTo>
                  <a:cubicBezTo>
                    <a:pt x="42010" y="6919"/>
                    <a:pt x="43781" y="8438"/>
                    <a:pt x="50107" y="25645"/>
                  </a:cubicBezTo>
                  <a:lnTo>
                    <a:pt x="74653" y="94475"/>
                  </a:lnTo>
                  <a:lnTo>
                    <a:pt x="4811" y="163811"/>
                  </a:lnTo>
                  <a:cubicBezTo>
                    <a:pt x="1774" y="166848"/>
                    <a:pt x="256" y="168366"/>
                    <a:pt x="256" y="171656"/>
                  </a:cubicBezTo>
                  <a:cubicBezTo>
                    <a:pt x="256" y="175958"/>
                    <a:pt x="3799" y="178994"/>
                    <a:pt x="7848" y="178994"/>
                  </a:cubicBezTo>
                  <a:cubicBezTo>
                    <a:pt x="11896" y="178994"/>
                    <a:pt x="14174" y="176211"/>
                    <a:pt x="16198" y="173680"/>
                  </a:cubicBezTo>
                  <a:lnTo>
                    <a:pt x="77184" y="101814"/>
                  </a:lnTo>
                  <a:close/>
                </a:path>
              </a:pathLst>
            </a:custGeom>
            <a:solidFill>
              <a:srgbClr val="000000"/>
            </a:solidFill>
            <a:ln w="25363" cap="flat">
              <a:noFill/>
              <a:prstDash val="solid"/>
              <a:miter/>
            </a:ln>
          </p:spPr>
          <p:txBody>
            <a:bodyPr rtlCol="0" anchor="ctr"/>
            <a:lstStyle/>
            <a:p>
              <a:endParaRPr lang="en-CN"/>
            </a:p>
          </p:txBody>
        </p:sp>
        <p:sp>
          <p:nvSpPr>
            <p:cNvPr id="58" name="Freeform 57">
              <a:extLst>
                <a:ext uri="{FF2B5EF4-FFF2-40B4-BE49-F238E27FC236}">
                  <a16:creationId xmlns:a16="http://schemas.microsoft.com/office/drawing/2014/main" id="{AF128ACC-E395-C2AF-80E9-D7258F34B4F6}"/>
                </a:ext>
              </a:extLst>
            </p:cNvPr>
            <p:cNvSpPr/>
            <p:nvPr>
              <p:custDataLst>
                <p:tags r:id="rId27"/>
              </p:custDataLst>
            </p:nvPr>
          </p:nvSpPr>
          <p:spPr>
            <a:xfrm>
              <a:off x="9206415" y="4561877"/>
              <a:ext cx="58707" cy="253051"/>
            </a:xfrm>
            <a:custGeom>
              <a:avLst/>
              <a:gdLst>
                <a:gd name="connsiteX0" fmla="*/ 58970 w 58707"/>
                <a:gd name="connsiteY0" fmla="*/ 126613 h 253051"/>
                <a:gd name="connsiteX1" fmla="*/ 42268 w 58707"/>
                <a:gd name="connsiteY1" fmla="*/ 47661 h 253051"/>
                <a:gd name="connsiteX2" fmla="*/ 2792 w 58707"/>
                <a:gd name="connsiteY2" fmla="*/ 87 h 253051"/>
                <a:gd name="connsiteX3" fmla="*/ 262 w 58707"/>
                <a:gd name="connsiteY3" fmla="*/ 2618 h 253051"/>
                <a:gd name="connsiteX4" fmla="*/ 5070 w 58707"/>
                <a:gd name="connsiteY4" fmla="*/ 8438 h 253051"/>
                <a:gd name="connsiteX5" fmla="*/ 44293 w 58707"/>
                <a:gd name="connsiteY5" fmla="*/ 126613 h 253051"/>
                <a:gd name="connsiteX6" fmla="*/ 3552 w 58707"/>
                <a:gd name="connsiteY6" fmla="*/ 246306 h 253051"/>
                <a:gd name="connsiteX7" fmla="*/ 262 w 58707"/>
                <a:gd name="connsiteY7" fmla="*/ 250608 h 253051"/>
                <a:gd name="connsiteX8" fmla="*/ 2792 w 58707"/>
                <a:gd name="connsiteY8" fmla="*/ 253138 h 253051"/>
                <a:gd name="connsiteX9" fmla="*/ 43028 w 58707"/>
                <a:gd name="connsiteY9" fmla="*/ 203793 h 253051"/>
                <a:gd name="connsiteX10" fmla="*/ 58970 w 58707"/>
                <a:gd name="connsiteY10" fmla="*/ 126613 h 25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707" h="253051">
                  <a:moveTo>
                    <a:pt x="58970" y="126613"/>
                  </a:moveTo>
                  <a:cubicBezTo>
                    <a:pt x="58970" y="106875"/>
                    <a:pt x="56186" y="76255"/>
                    <a:pt x="42268" y="47661"/>
                  </a:cubicBezTo>
                  <a:cubicBezTo>
                    <a:pt x="27085" y="16535"/>
                    <a:pt x="5323" y="87"/>
                    <a:pt x="2792" y="87"/>
                  </a:cubicBezTo>
                  <a:cubicBezTo>
                    <a:pt x="1274" y="87"/>
                    <a:pt x="262" y="1099"/>
                    <a:pt x="262" y="2618"/>
                  </a:cubicBezTo>
                  <a:cubicBezTo>
                    <a:pt x="262" y="3377"/>
                    <a:pt x="262" y="3883"/>
                    <a:pt x="5070" y="8438"/>
                  </a:cubicBezTo>
                  <a:cubicBezTo>
                    <a:pt x="29869" y="33490"/>
                    <a:pt x="44293" y="73725"/>
                    <a:pt x="44293" y="126613"/>
                  </a:cubicBezTo>
                  <a:cubicBezTo>
                    <a:pt x="44293" y="169884"/>
                    <a:pt x="34930" y="214421"/>
                    <a:pt x="3552" y="246306"/>
                  </a:cubicBezTo>
                  <a:cubicBezTo>
                    <a:pt x="262" y="249342"/>
                    <a:pt x="262" y="249848"/>
                    <a:pt x="262" y="250608"/>
                  </a:cubicBezTo>
                  <a:cubicBezTo>
                    <a:pt x="262" y="252126"/>
                    <a:pt x="1274" y="253138"/>
                    <a:pt x="2792" y="253138"/>
                  </a:cubicBezTo>
                  <a:cubicBezTo>
                    <a:pt x="5323" y="253138"/>
                    <a:pt x="28098" y="235931"/>
                    <a:pt x="43028" y="203793"/>
                  </a:cubicBezTo>
                  <a:cubicBezTo>
                    <a:pt x="55933" y="175958"/>
                    <a:pt x="58970" y="147869"/>
                    <a:pt x="58970" y="126613"/>
                  </a:cubicBezTo>
                  <a:close/>
                </a:path>
              </a:pathLst>
            </a:custGeom>
            <a:solidFill>
              <a:srgbClr val="000000"/>
            </a:solidFill>
            <a:ln w="25363" cap="flat">
              <a:noFill/>
              <a:prstDash val="solid"/>
              <a:miter/>
            </a:ln>
          </p:spPr>
          <p:txBody>
            <a:bodyPr rtlCol="0" anchor="ctr"/>
            <a:lstStyle/>
            <a:p>
              <a:endParaRPr lang="en-CN"/>
            </a:p>
          </p:txBody>
        </p:sp>
        <p:sp>
          <p:nvSpPr>
            <p:cNvPr id="59" name="Freeform 58">
              <a:extLst>
                <a:ext uri="{FF2B5EF4-FFF2-40B4-BE49-F238E27FC236}">
                  <a16:creationId xmlns:a16="http://schemas.microsoft.com/office/drawing/2014/main" id="{2E0B4F6F-BB7D-F852-D463-29E9F948C014}"/>
                </a:ext>
              </a:extLst>
            </p:cNvPr>
            <p:cNvSpPr/>
            <p:nvPr>
              <p:custDataLst>
                <p:tags r:id="rId28"/>
              </p:custDataLst>
            </p:nvPr>
          </p:nvSpPr>
          <p:spPr>
            <a:xfrm>
              <a:off x="9297739" y="4639816"/>
              <a:ext cx="116656" cy="163724"/>
            </a:xfrm>
            <a:custGeom>
              <a:avLst/>
              <a:gdLst>
                <a:gd name="connsiteX0" fmla="*/ 115910 w 116656"/>
                <a:gd name="connsiteY0" fmla="*/ 15523 h 163724"/>
                <a:gd name="connsiteX1" fmla="*/ 116922 w 116656"/>
                <a:gd name="connsiteY1" fmla="*/ 9703 h 163724"/>
                <a:gd name="connsiteX2" fmla="*/ 109584 w 116656"/>
                <a:gd name="connsiteY2" fmla="*/ 2871 h 163724"/>
                <a:gd name="connsiteX3" fmla="*/ 100727 w 116656"/>
                <a:gd name="connsiteY3" fmla="*/ 8185 h 163724"/>
                <a:gd name="connsiteX4" fmla="*/ 97184 w 116656"/>
                <a:gd name="connsiteY4" fmla="*/ 21849 h 163724"/>
                <a:gd name="connsiteX5" fmla="*/ 92123 w 116656"/>
                <a:gd name="connsiteY5" fmla="*/ 42094 h 163724"/>
                <a:gd name="connsiteX6" fmla="*/ 80736 w 116656"/>
                <a:gd name="connsiteY6" fmla="*/ 87643 h 163724"/>
                <a:gd name="connsiteX7" fmla="*/ 52141 w 116656"/>
                <a:gd name="connsiteY7" fmla="*/ 109152 h 163724"/>
                <a:gd name="connsiteX8" fmla="*/ 36452 w 116656"/>
                <a:gd name="connsiteY8" fmla="*/ 88655 h 163724"/>
                <a:gd name="connsiteX9" fmla="*/ 49358 w 116656"/>
                <a:gd name="connsiteY9" fmla="*/ 39057 h 163724"/>
                <a:gd name="connsiteX10" fmla="*/ 54419 w 116656"/>
                <a:gd name="connsiteY10" fmla="*/ 20837 h 163724"/>
                <a:gd name="connsiteX11" fmla="*/ 33668 w 116656"/>
                <a:gd name="connsiteY11" fmla="*/ 87 h 163724"/>
                <a:gd name="connsiteX12" fmla="*/ 266 w 116656"/>
                <a:gd name="connsiteY12" fmla="*/ 39057 h 163724"/>
                <a:gd name="connsiteX13" fmla="*/ 3302 w 116656"/>
                <a:gd name="connsiteY13" fmla="*/ 41587 h 163724"/>
                <a:gd name="connsiteX14" fmla="*/ 7351 w 116656"/>
                <a:gd name="connsiteY14" fmla="*/ 37033 h 163724"/>
                <a:gd name="connsiteX15" fmla="*/ 32909 w 116656"/>
                <a:gd name="connsiteY15" fmla="*/ 5654 h 163724"/>
                <a:gd name="connsiteX16" fmla="*/ 39236 w 116656"/>
                <a:gd name="connsiteY16" fmla="*/ 13752 h 163724"/>
                <a:gd name="connsiteX17" fmla="*/ 34934 w 116656"/>
                <a:gd name="connsiteY17" fmla="*/ 31465 h 163724"/>
                <a:gd name="connsiteX18" fmla="*/ 20257 w 116656"/>
                <a:gd name="connsiteY18" fmla="*/ 84606 h 163724"/>
                <a:gd name="connsiteX19" fmla="*/ 51129 w 116656"/>
                <a:gd name="connsiteY19" fmla="*/ 114719 h 163724"/>
                <a:gd name="connsiteX20" fmla="*/ 76687 w 116656"/>
                <a:gd name="connsiteY20" fmla="*/ 103332 h 163724"/>
                <a:gd name="connsiteX21" fmla="*/ 60239 w 116656"/>
                <a:gd name="connsiteY21" fmla="*/ 142302 h 163724"/>
                <a:gd name="connsiteX22" fmla="*/ 32403 w 116656"/>
                <a:gd name="connsiteY22" fmla="*/ 158244 h 163724"/>
                <a:gd name="connsiteX23" fmla="*/ 13171 w 116656"/>
                <a:gd name="connsiteY23" fmla="*/ 147616 h 163724"/>
                <a:gd name="connsiteX24" fmla="*/ 24053 w 116656"/>
                <a:gd name="connsiteY24" fmla="*/ 144579 h 163724"/>
                <a:gd name="connsiteX25" fmla="*/ 29114 w 116656"/>
                <a:gd name="connsiteY25" fmla="*/ 134204 h 163724"/>
                <a:gd name="connsiteX26" fmla="*/ 19751 w 116656"/>
                <a:gd name="connsiteY26" fmla="*/ 125347 h 163724"/>
                <a:gd name="connsiteX27" fmla="*/ 5580 w 116656"/>
                <a:gd name="connsiteY27" fmla="*/ 141796 h 163724"/>
                <a:gd name="connsiteX28" fmla="*/ 32403 w 116656"/>
                <a:gd name="connsiteY28" fmla="*/ 163811 h 163724"/>
                <a:gd name="connsiteX29" fmla="*/ 91617 w 116656"/>
                <a:gd name="connsiteY29" fmla="*/ 112189 h 163724"/>
                <a:gd name="connsiteX30" fmla="*/ 115910 w 116656"/>
                <a:gd name="connsiteY30" fmla="*/ 15523 h 163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16656" h="163724">
                  <a:moveTo>
                    <a:pt x="115910" y="15523"/>
                  </a:moveTo>
                  <a:cubicBezTo>
                    <a:pt x="116922" y="11980"/>
                    <a:pt x="116922" y="11474"/>
                    <a:pt x="116922" y="9703"/>
                  </a:cubicBezTo>
                  <a:cubicBezTo>
                    <a:pt x="116922" y="5148"/>
                    <a:pt x="113380" y="2871"/>
                    <a:pt x="109584" y="2871"/>
                  </a:cubicBezTo>
                  <a:cubicBezTo>
                    <a:pt x="107053" y="2871"/>
                    <a:pt x="103004" y="4389"/>
                    <a:pt x="100727" y="8185"/>
                  </a:cubicBezTo>
                  <a:cubicBezTo>
                    <a:pt x="100221" y="9450"/>
                    <a:pt x="98197" y="17295"/>
                    <a:pt x="97184" y="21849"/>
                  </a:cubicBezTo>
                  <a:cubicBezTo>
                    <a:pt x="95413" y="28429"/>
                    <a:pt x="93642" y="35261"/>
                    <a:pt x="92123" y="42094"/>
                  </a:cubicBezTo>
                  <a:lnTo>
                    <a:pt x="80736" y="87643"/>
                  </a:lnTo>
                  <a:cubicBezTo>
                    <a:pt x="79724" y="91439"/>
                    <a:pt x="68843" y="109152"/>
                    <a:pt x="52141" y="109152"/>
                  </a:cubicBezTo>
                  <a:cubicBezTo>
                    <a:pt x="39236" y="109152"/>
                    <a:pt x="36452" y="98018"/>
                    <a:pt x="36452" y="88655"/>
                  </a:cubicBezTo>
                  <a:cubicBezTo>
                    <a:pt x="36452" y="77015"/>
                    <a:pt x="40754" y="61325"/>
                    <a:pt x="49358" y="39057"/>
                  </a:cubicBezTo>
                  <a:cubicBezTo>
                    <a:pt x="53406" y="28682"/>
                    <a:pt x="54419" y="25898"/>
                    <a:pt x="54419" y="20837"/>
                  </a:cubicBezTo>
                  <a:cubicBezTo>
                    <a:pt x="54419" y="9450"/>
                    <a:pt x="46321" y="87"/>
                    <a:pt x="33668" y="87"/>
                  </a:cubicBezTo>
                  <a:cubicBezTo>
                    <a:pt x="9629" y="87"/>
                    <a:pt x="266" y="36779"/>
                    <a:pt x="266" y="39057"/>
                  </a:cubicBezTo>
                  <a:cubicBezTo>
                    <a:pt x="266" y="41587"/>
                    <a:pt x="2796" y="41587"/>
                    <a:pt x="3302" y="41587"/>
                  </a:cubicBezTo>
                  <a:cubicBezTo>
                    <a:pt x="5833" y="41587"/>
                    <a:pt x="6086" y="41081"/>
                    <a:pt x="7351" y="37033"/>
                  </a:cubicBezTo>
                  <a:cubicBezTo>
                    <a:pt x="14184" y="13246"/>
                    <a:pt x="24306" y="5654"/>
                    <a:pt x="32909" y="5654"/>
                  </a:cubicBezTo>
                  <a:cubicBezTo>
                    <a:pt x="34934" y="5654"/>
                    <a:pt x="39236" y="5654"/>
                    <a:pt x="39236" y="13752"/>
                  </a:cubicBezTo>
                  <a:cubicBezTo>
                    <a:pt x="39236" y="20078"/>
                    <a:pt x="36705" y="26657"/>
                    <a:pt x="34934" y="31465"/>
                  </a:cubicBezTo>
                  <a:cubicBezTo>
                    <a:pt x="24812" y="58289"/>
                    <a:pt x="20257" y="72713"/>
                    <a:pt x="20257" y="84606"/>
                  </a:cubicBezTo>
                  <a:cubicBezTo>
                    <a:pt x="20257" y="107128"/>
                    <a:pt x="36199" y="114719"/>
                    <a:pt x="51129" y="114719"/>
                  </a:cubicBezTo>
                  <a:cubicBezTo>
                    <a:pt x="60998" y="114719"/>
                    <a:pt x="69602" y="110417"/>
                    <a:pt x="76687" y="103332"/>
                  </a:cubicBezTo>
                  <a:cubicBezTo>
                    <a:pt x="73398" y="116491"/>
                    <a:pt x="70361" y="128890"/>
                    <a:pt x="60239" y="142302"/>
                  </a:cubicBezTo>
                  <a:cubicBezTo>
                    <a:pt x="53660" y="150906"/>
                    <a:pt x="44044" y="158244"/>
                    <a:pt x="32403" y="158244"/>
                  </a:cubicBezTo>
                  <a:cubicBezTo>
                    <a:pt x="28861" y="158244"/>
                    <a:pt x="17473" y="157485"/>
                    <a:pt x="13171" y="147616"/>
                  </a:cubicBezTo>
                  <a:cubicBezTo>
                    <a:pt x="17220" y="147616"/>
                    <a:pt x="20510" y="147616"/>
                    <a:pt x="24053" y="144579"/>
                  </a:cubicBezTo>
                  <a:cubicBezTo>
                    <a:pt x="26583" y="142302"/>
                    <a:pt x="29114" y="139012"/>
                    <a:pt x="29114" y="134204"/>
                  </a:cubicBezTo>
                  <a:cubicBezTo>
                    <a:pt x="29114" y="126360"/>
                    <a:pt x="22281" y="125347"/>
                    <a:pt x="19751" y="125347"/>
                  </a:cubicBezTo>
                  <a:cubicBezTo>
                    <a:pt x="13931" y="125347"/>
                    <a:pt x="5580" y="129396"/>
                    <a:pt x="5580" y="141796"/>
                  </a:cubicBezTo>
                  <a:cubicBezTo>
                    <a:pt x="5580" y="154448"/>
                    <a:pt x="16714" y="163811"/>
                    <a:pt x="32403" y="163811"/>
                  </a:cubicBezTo>
                  <a:cubicBezTo>
                    <a:pt x="58468" y="163811"/>
                    <a:pt x="84532" y="140783"/>
                    <a:pt x="91617" y="112189"/>
                  </a:cubicBezTo>
                  <a:lnTo>
                    <a:pt x="115910" y="15523"/>
                  </a:lnTo>
                  <a:close/>
                </a:path>
              </a:pathLst>
            </a:custGeom>
            <a:solidFill>
              <a:srgbClr val="000000"/>
            </a:solidFill>
            <a:ln w="25363" cap="flat">
              <a:noFill/>
              <a:prstDash val="solid"/>
              <a:miter/>
            </a:ln>
          </p:spPr>
          <p:txBody>
            <a:bodyPr rtlCol="0" anchor="ctr"/>
            <a:lstStyle/>
            <a:p>
              <a:endParaRPr lang="en-CN"/>
            </a:p>
          </p:txBody>
        </p:sp>
        <p:sp>
          <p:nvSpPr>
            <p:cNvPr id="60" name="Freeform 59">
              <a:extLst>
                <a:ext uri="{FF2B5EF4-FFF2-40B4-BE49-F238E27FC236}">
                  <a16:creationId xmlns:a16="http://schemas.microsoft.com/office/drawing/2014/main" id="{DAB036A9-5F6E-FA3E-70AD-FA73965D57F2}"/>
                </a:ext>
              </a:extLst>
            </p:cNvPr>
            <p:cNvSpPr/>
            <p:nvPr>
              <p:custDataLst>
                <p:tags r:id="rId29"/>
              </p:custDataLst>
            </p:nvPr>
          </p:nvSpPr>
          <p:spPr>
            <a:xfrm>
              <a:off x="9414466" y="4672181"/>
              <a:ext cx="77762" cy="153576"/>
            </a:xfrm>
            <a:custGeom>
              <a:avLst/>
              <a:gdLst>
                <a:gd name="connsiteX0" fmla="*/ 78033 w 77762"/>
                <a:gd name="connsiteY0" fmla="*/ 6820 h 153576"/>
                <a:gd name="connsiteX1" fmla="*/ 70948 w 77762"/>
                <a:gd name="connsiteY1" fmla="*/ 89 h 153576"/>
                <a:gd name="connsiteX2" fmla="*/ 61028 w 77762"/>
                <a:gd name="connsiteY2" fmla="*/ 9831 h 153576"/>
                <a:gd name="connsiteX3" fmla="*/ 68114 w 77762"/>
                <a:gd name="connsiteY3" fmla="*/ 16562 h 153576"/>
                <a:gd name="connsiteX4" fmla="*/ 78033 w 77762"/>
                <a:gd name="connsiteY4" fmla="*/ 6820 h 153576"/>
                <a:gd name="connsiteX5" fmla="*/ 40480 w 77762"/>
                <a:gd name="connsiteY5" fmla="*/ 126209 h 153576"/>
                <a:gd name="connsiteX6" fmla="*/ 17630 w 77762"/>
                <a:gd name="connsiteY6" fmla="*/ 148705 h 153576"/>
                <a:gd name="connsiteX7" fmla="*/ 11253 w 77762"/>
                <a:gd name="connsiteY7" fmla="*/ 147643 h 153576"/>
                <a:gd name="connsiteX8" fmla="*/ 17276 w 77762"/>
                <a:gd name="connsiteY8" fmla="*/ 138609 h 153576"/>
                <a:gd name="connsiteX9" fmla="*/ 10367 w 77762"/>
                <a:gd name="connsiteY9" fmla="*/ 132055 h 153576"/>
                <a:gd name="connsiteX10" fmla="*/ 271 w 77762"/>
                <a:gd name="connsiteY10" fmla="*/ 142506 h 153576"/>
                <a:gd name="connsiteX11" fmla="*/ 17807 w 77762"/>
                <a:gd name="connsiteY11" fmla="*/ 153665 h 153576"/>
                <a:gd name="connsiteX12" fmla="*/ 54651 w 77762"/>
                <a:gd name="connsiteY12" fmla="*/ 125678 h 153576"/>
                <a:gd name="connsiteX13" fmla="*/ 70594 w 77762"/>
                <a:gd name="connsiteY13" fmla="*/ 62263 h 153576"/>
                <a:gd name="connsiteX14" fmla="*/ 71479 w 77762"/>
                <a:gd name="connsiteY14" fmla="*/ 56063 h 153576"/>
                <a:gd name="connsiteX15" fmla="*/ 52526 w 77762"/>
                <a:gd name="connsiteY15" fmla="*/ 39413 h 153576"/>
                <a:gd name="connsiteX16" fmla="*/ 21527 w 77762"/>
                <a:gd name="connsiteY16" fmla="*/ 66514 h 153576"/>
                <a:gd name="connsiteX17" fmla="*/ 24538 w 77762"/>
                <a:gd name="connsiteY17" fmla="*/ 68817 h 153576"/>
                <a:gd name="connsiteX18" fmla="*/ 28081 w 77762"/>
                <a:gd name="connsiteY18" fmla="*/ 65629 h 153576"/>
                <a:gd name="connsiteX19" fmla="*/ 51994 w 77762"/>
                <a:gd name="connsiteY19" fmla="*/ 44373 h 153576"/>
                <a:gd name="connsiteX20" fmla="*/ 58017 w 77762"/>
                <a:gd name="connsiteY20" fmla="*/ 53052 h 153576"/>
                <a:gd name="connsiteX21" fmla="*/ 57485 w 77762"/>
                <a:gd name="connsiteY21" fmla="*/ 58366 h 153576"/>
                <a:gd name="connsiteX22" fmla="*/ 40480 w 77762"/>
                <a:gd name="connsiteY22" fmla="*/ 126209 h 153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7762" h="153576">
                  <a:moveTo>
                    <a:pt x="78033" y="6820"/>
                  </a:moveTo>
                  <a:cubicBezTo>
                    <a:pt x="78033" y="3808"/>
                    <a:pt x="75730" y="89"/>
                    <a:pt x="70948" y="89"/>
                  </a:cubicBezTo>
                  <a:cubicBezTo>
                    <a:pt x="65811" y="89"/>
                    <a:pt x="61028" y="5048"/>
                    <a:pt x="61028" y="9831"/>
                  </a:cubicBezTo>
                  <a:cubicBezTo>
                    <a:pt x="61028" y="12665"/>
                    <a:pt x="63154" y="16562"/>
                    <a:pt x="68114" y="16562"/>
                  </a:cubicBezTo>
                  <a:cubicBezTo>
                    <a:pt x="72896" y="16562"/>
                    <a:pt x="78033" y="11957"/>
                    <a:pt x="78033" y="6820"/>
                  </a:cubicBezTo>
                  <a:close/>
                  <a:moveTo>
                    <a:pt x="40480" y="126209"/>
                  </a:moveTo>
                  <a:cubicBezTo>
                    <a:pt x="37469" y="138432"/>
                    <a:pt x="28081" y="148705"/>
                    <a:pt x="17630" y="148705"/>
                  </a:cubicBezTo>
                  <a:cubicBezTo>
                    <a:pt x="15327" y="148705"/>
                    <a:pt x="13202" y="148351"/>
                    <a:pt x="11253" y="147643"/>
                  </a:cubicBezTo>
                  <a:cubicBezTo>
                    <a:pt x="15859" y="145517"/>
                    <a:pt x="17276" y="141266"/>
                    <a:pt x="17276" y="138609"/>
                  </a:cubicBezTo>
                  <a:cubicBezTo>
                    <a:pt x="17276" y="134357"/>
                    <a:pt x="13910" y="132055"/>
                    <a:pt x="10367" y="132055"/>
                  </a:cubicBezTo>
                  <a:cubicBezTo>
                    <a:pt x="4876" y="132055"/>
                    <a:pt x="271" y="136837"/>
                    <a:pt x="271" y="142506"/>
                  </a:cubicBezTo>
                  <a:cubicBezTo>
                    <a:pt x="271" y="149237"/>
                    <a:pt x="7179" y="153665"/>
                    <a:pt x="17807" y="153665"/>
                  </a:cubicBezTo>
                  <a:cubicBezTo>
                    <a:pt x="28435" y="153665"/>
                    <a:pt x="49160" y="147288"/>
                    <a:pt x="54651" y="125678"/>
                  </a:cubicBezTo>
                  <a:lnTo>
                    <a:pt x="70594" y="62263"/>
                  </a:lnTo>
                  <a:cubicBezTo>
                    <a:pt x="71125" y="60315"/>
                    <a:pt x="71479" y="58720"/>
                    <a:pt x="71479" y="56063"/>
                  </a:cubicBezTo>
                  <a:cubicBezTo>
                    <a:pt x="71479" y="46321"/>
                    <a:pt x="63154" y="39413"/>
                    <a:pt x="52526" y="39413"/>
                  </a:cubicBezTo>
                  <a:cubicBezTo>
                    <a:pt x="32864" y="39413"/>
                    <a:pt x="21527" y="64035"/>
                    <a:pt x="21527" y="66514"/>
                  </a:cubicBezTo>
                  <a:cubicBezTo>
                    <a:pt x="21527" y="68817"/>
                    <a:pt x="24007" y="68817"/>
                    <a:pt x="24538" y="68817"/>
                  </a:cubicBezTo>
                  <a:cubicBezTo>
                    <a:pt x="26664" y="68817"/>
                    <a:pt x="26841" y="68286"/>
                    <a:pt x="28081" y="65629"/>
                  </a:cubicBezTo>
                  <a:cubicBezTo>
                    <a:pt x="32509" y="55355"/>
                    <a:pt x="41720" y="44373"/>
                    <a:pt x="51994" y="44373"/>
                  </a:cubicBezTo>
                  <a:cubicBezTo>
                    <a:pt x="56423" y="44373"/>
                    <a:pt x="58017" y="47384"/>
                    <a:pt x="58017" y="53052"/>
                  </a:cubicBezTo>
                  <a:cubicBezTo>
                    <a:pt x="58017" y="55001"/>
                    <a:pt x="57663" y="57481"/>
                    <a:pt x="57485" y="58366"/>
                  </a:cubicBezTo>
                  <a:lnTo>
                    <a:pt x="40480" y="126209"/>
                  </a:lnTo>
                  <a:close/>
                </a:path>
              </a:pathLst>
            </a:custGeom>
            <a:solidFill>
              <a:srgbClr val="000000"/>
            </a:solidFill>
            <a:ln w="25363" cap="flat">
              <a:noFill/>
              <a:prstDash val="solid"/>
              <a:miter/>
            </a:ln>
          </p:spPr>
          <p:txBody>
            <a:bodyPr rtlCol="0" anchor="ctr"/>
            <a:lstStyle/>
            <a:p>
              <a:endParaRPr lang="en-CN"/>
            </a:p>
          </p:txBody>
        </p:sp>
      </p:grpSp>
    </p:spTree>
    <p:extLst>
      <p:ext uri="{BB962C8B-B14F-4D97-AF65-F5344CB8AC3E}">
        <p14:creationId xmlns:p14="http://schemas.microsoft.com/office/powerpoint/2010/main" val="220699212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13.4.3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418576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基于数据增强的文本防御方法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47</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2904065"/>
          </a:xfrm>
          <a:prstGeom prst="rect">
            <a:avLst/>
          </a:prstGeom>
          <a:noFill/>
        </p:spPr>
        <p:txBody>
          <a:bodyPr wrap="square">
            <a:spAutoFit/>
          </a:bodyPr>
          <a:lstStyle/>
          <a:p>
            <a:pPr algn="just">
              <a:lnSpc>
                <a:spcPct val="125000"/>
              </a:lnSpc>
              <a:spcBef>
                <a:spcPts val="1200"/>
              </a:spcBef>
            </a:pPr>
            <a:r>
              <a:rPr lang="en-US" altLang="zh-CN" sz="2000" dirty="0" err="1">
                <a:latin typeface="Microsoft YaHei" panose="020B0503020204020204" pitchFamily="34" charset="-122"/>
                <a:ea typeface="Microsoft YaHei" panose="020B0503020204020204" pitchFamily="34" charset="-122"/>
              </a:rPr>
              <a:t>Mixup</a:t>
            </a:r>
            <a:r>
              <a:rPr lang="zh-CN" altLang="en-US" sz="2000" dirty="0">
                <a:latin typeface="Microsoft YaHei" panose="020B0503020204020204" pitchFamily="34" charset="-122"/>
                <a:ea typeface="Microsoft YaHei" panose="020B0503020204020204" pitchFamily="34" charset="-122"/>
              </a:rPr>
              <a:t>可以用不同的方式进行解释。</a:t>
            </a:r>
            <a:r>
              <a:rPr lang="zh-CN" altLang="en-US" sz="2000" b="1" dirty="0">
                <a:latin typeface="Microsoft YaHei" panose="020B0503020204020204" pitchFamily="34" charset="-122"/>
                <a:ea typeface="Microsoft YaHei" panose="020B0503020204020204" pitchFamily="34" charset="-122"/>
              </a:rPr>
              <a:t>一方面，</a:t>
            </a:r>
            <a:r>
              <a:rPr lang="en-US" altLang="zh-CN" sz="2000" b="1" dirty="0" err="1">
                <a:latin typeface="Microsoft YaHei" panose="020B0503020204020204" pitchFamily="34" charset="-122"/>
                <a:ea typeface="Microsoft YaHei" panose="020B0503020204020204" pitchFamily="34" charset="-122"/>
              </a:rPr>
              <a:t>Mixup</a:t>
            </a:r>
            <a:r>
              <a:rPr lang="zh-CN" altLang="en-US" sz="2000" b="1" dirty="0">
                <a:latin typeface="Microsoft YaHei" panose="020B0503020204020204" pitchFamily="34" charset="-122"/>
                <a:ea typeface="Microsoft YaHei" panose="020B0503020204020204" pitchFamily="34" charset="-122"/>
              </a:rPr>
              <a:t>可以被看作是一种数据增强的方法</a:t>
            </a:r>
            <a:r>
              <a:rPr lang="zh-CN" altLang="en-US" sz="2000" dirty="0">
                <a:latin typeface="Microsoft YaHei" panose="020B0503020204020204" pitchFamily="34" charset="-122"/>
                <a:ea typeface="Microsoft YaHei" panose="020B0503020204020204" pitchFamily="34" charset="-122"/>
              </a:rPr>
              <a:t>，它在原始训练集的基础上插值构建新的数据样本。</a:t>
            </a:r>
            <a:r>
              <a:rPr lang="zh-CN" altLang="en-US" sz="2000" b="1" dirty="0">
                <a:latin typeface="Microsoft YaHei" panose="020B0503020204020204" pitchFamily="34" charset="-122"/>
                <a:ea typeface="Microsoft YaHei" panose="020B0503020204020204" pitchFamily="34" charset="-122"/>
              </a:rPr>
              <a:t>另一方面，它对模型进行了正则化处理</a:t>
            </a:r>
            <a:r>
              <a:rPr lang="zh-CN" altLang="en-US" sz="2000" dirty="0">
                <a:latin typeface="Microsoft YaHei" panose="020B0503020204020204" pitchFamily="34" charset="-122"/>
                <a:ea typeface="Microsoft YaHei" panose="020B0503020204020204" pitchFamily="34" charset="-122"/>
              </a:rPr>
              <a:t>，使其在训练数据中表现为线性。</a:t>
            </a:r>
            <a:r>
              <a:rPr lang="en-US" altLang="zh-CN" sz="2000" dirty="0" err="1">
                <a:latin typeface="Microsoft YaHei" panose="020B0503020204020204" pitchFamily="34" charset="-122"/>
                <a:ea typeface="Microsoft YaHei" panose="020B0503020204020204" pitchFamily="34" charset="-122"/>
              </a:rPr>
              <a:t>Mixup</a:t>
            </a:r>
            <a:r>
              <a:rPr lang="zh-CN" altLang="en-US" sz="2000" dirty="0">
                <a:latin typeface="Microsoft YaHei" panose="020B0503020204020204" pitchFamily="34" charset="-122"/>
                <a:ea typeface="Microsoft YaHei" panose="020B0503020204020204" pitchFamily="34" charset="-122"/>
              </a:rPr>
              <a:t>在连续的图像数据上十分有效，然而，直接将其扩展到文本数据上具有一定的挑战，因为在离散的词语之间进行插值是不可行的。</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en-US" altLang="zh-CN" sz="2000" dirty="0" err="1">
                <a:latin typeface="Microsoft YaHei" panose="020B0503020204020204" pitchFamily="34" charset="-122"/>
                <a:ea typeface="Microsoft YaHei" panose="020B0503020204020204" pitchFamily="34" charset="-122"/>
              </a:rPr>
              <a:t>MixText</a:t>
            </a:r>
            <a:r>
              <a:rPr lang="zh-CN" altLang="en-US" sz="2000" dirty="0">
                <a:latin typeface="Microsoft YaHei" panose="020B0503020204020204" pitchFamily="34" charset="-122"/>
                <a:ea typeface="Microsoft YaHei" panose="020B0503020204020204" pitchFamily="34" charset="-122"/>
              </a:rPr>
              <a:t>提出了在文本的隐空间中进行插值构造文本数据增强的方法。给定两个文本输入，首先使用包括</a:t>
            </a:r>
            <a:r>
              <a:rPr lang="en-US" altLang="zh-CN" sz="2000" dirty="0">
                <a:latin typeface="Microsoft YaHei" panose="020B0503020204020204" pitchFamily="34" charset="-122"/>
                <a:ea typeface="Microsoft YaHei" panose="020B0503020204020204" pitchFamily="34" charset="-122"/>
              </a:rPr>
              <a:t>BERT</a:t>
            </a:r>
            <a:r>
              <a:rPr lang="zh-CN" altLang="en-US" sz="2000" dirty="0">
                <a:latin typeface="Microsoft YaHei" panose="020B0503020204020204" pitchFamily="34" charset="-122"/>
                <a:ea typeface="Microsoft YaHei" panose="020B0503020204020204" pitchFamily="34" charset="-122"/>
              </a:rPr>
              <a:t>等深度预训练语言模型对句子进行编码。然后，在第</a:t>
            </a:r>
            <a:r>
              <a:rPr lang="en-US" altLang="zh-CN" sz="2000" dirty="0">
                <a:latin typeface="Microsoft YaHei" panose="020B0503020204020204" pitchFamily="34" charset="-122"/>
                <a:ea typeface="Microsoft YaHei" panose="020B0503020204020204" pitchFamily="34" charset="-122"/>
              </a:rPr>
              <a:t>m</a:t>
            </a:r>
            <a:r>
              <a:rPr lang="zh-CN" altLang="en-US" sz="2000" dirty="0">
                <a:latin typeface="Microsoft YaHei" panose="020B0503020204020204" pitchFamily="34" charset="-122"/>
                <a:ea typeface="Microsoft YaHei" panose="020B0503020204020204" pitchFamily="34" charset="-122"/>
              </a:rPr>
              <a:t>层混合中间表示，并将插值后的中间表示送入上层。</a:t>
            </a:r>
            <a:endParaRPr lang="en-US" altLang="zh-CN" sz="2000"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148CB91B-CFE6-F1D6-9314-4763B5DF6A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4342" y="3730290"/>
            <a:ext cx="4460354" cy="2991185"/>
          </a:xfrm>
          <a:prstGeom prst="rect">
            <a:avLst/>
          </a:prstGeom>
        </p:spPr>
      </p:pic>
    </p:spTree>
    <p:extLst>
      <p:ext uri="{BB962C8B-B14F-4D97-AF65-F5344CB8AC3E}">
        <p14:creationId xmlns:p14="http://schemas.microsoft.com/office/powerpoint/2010/main" val="1487311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13.4.3</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418576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基于数据增强的文本防御方法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48</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826573"/>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通过进一步引入使用文本对抗样本，使干净的训练样本与文本对抗样本进行混合，可以进一步扩大增强样本的覆盖范围，数据混合结果如下图所示。</a:t>
            </a:r>
            <a:endParaRPr lang="en-US" altLang="zh-CN" sz="2000" dirty="0">
              <a:latin typeface="Microsoft YaHei" panose="020B0503020204020204" pitchFamily="34" charset="-122"/>
              <a:ea typeface="Microsoft YaHei" panose="020B0503020204020204" pitchFamily="34" charset="-122"/>
            </a:endParaRPr>
          </a:p>
        </p:txBody>
      </p:sp>
      <p:pic>
        <p:nvPicPr>
          <p:cNvPr id="5" name="Picture 4">
            <a:extLst>
              <a:ext uri="{FF2B5EF4-FFF2-40B4-BE49-F238E27FC236}">
                <a16:creationId xmlns:a16="http://schemas.microsoft.com/office/drawing/2014/main" id="{86B30B25-1DC6-1D39-8106-6E9EBE1E82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6300" y="2266981"/>
            <a:ext cx="5359400" cy="3594100"/>
          </a:xfrm>
          <a:prstGeom prst="rect">
            <a:avLst/>
          </a:prstGeom>
        </p:spPr>
      </p:pic>
      <p:sp>
        <p:nvSpPr>
          <p:cNvPr id="7" name="TextBox 6">
            <a:extLst>
              <a:ext uri="{FF2B5EF4-FFF2-40B4-BE49-F238E27FC236}">
                <a16:creationId xmlns:a16="http://schemas.microsoft.com/office/drawing/2014/main" id="{B2A15ADC-363D-72A0-EB30-3A5C1318A997}"/>
              </a:ext>
            </a:extLst>
          </p:cNvPr>
          <p:cNvSpPr txBox="1"/>
          <p:nvPr/>
        </p:nvSpPr>
        <p:spPr>
          <a:xfrm>
            <a:off x="3047011" y="5987018"/>
            <a:ext cx="6097978" cy="369332"/>
          </a:xfrm>
          <a:prstGeom prst="rect">
            <a:avLst/>
          </a:prstGeom>
          <a:noFill/>
        </p:spPr>
        <p:txBody>
          <a:bodyPr wrap="square">
            <a:spAutoFit/>
          </a:bodyPr>
          <a:lstStyle/>
          <a:p>
            <a:pPr algn="ctr"/>
            <a:r>
              <a:rPr lang="zh-CN" altLang="en-US" b="0" i="0" dirty="0">
                <a:effectLst/>
                <a:latin typeface="Microsoft YaHei" panose="020B0503020204020204" pitchFamily="34" charset="-122"/>
                <a:ea typeface="Microsoft YaHei" panose="020B0503020204020204" pitchFamily="34" charset="-122"/>
              </a:rPr>
              <a:t>图 </a:t>
            </a:r>
            <a:r>
              <a:rPr lang="en-US" altLang="zh-CN" b="0" i="0" dirty="0">
                <a:effectLst/>
                <a:latin typeface="Microsoft YaHei" panose="020B0503020204020204" pitchFamily="34" charset="-122"/>
                <a:ea typeface="Microsoft YaHei" panose="020B0503020204020204" pitchFamily="34" charset="-122"/>
              </a:rPr>
              <a:t>13.6 </a:t>
            </a:r>
            <a:r>
              <a:rPr lang="zh-CN" altLang="en-US" b="0" i="0" dirty="0">
                <a:effectLst/>
                <a:latin typeface="Microsoft YaHei" panose="020B0503020204020204" pitchFamily="34" charset="-122"/>
                <a:ea typeface="Microsoft YaHei" panose="020B0503020204020204" pitchFamily="34" charset="-122"/>
              </a:rPr>
              <a:t>数据混合示意图</a:t>
            </a:r>
            <a:endParaRPr lang="en-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16125269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13.4.4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对抗样本检测</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49</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365730"/>
          </a:xfrm>
          <a:prstGeom prst="rect">
            <a:avLst/>
          </a:prstGeom>
          <a:noFill/>
        </p:spPr>
        <p:txBody>
          <a:bodyPr wrap="square">
            <a:spAutoFit/>
          </a:bodyPr>
          <a:lstStyle/>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对抗样本检测</a:t>
            </a:r>
            <a:r>
              <a:rPr lang="zh-CN" altLang="en-US" sz="2000" u="sng" dirty="0">
                <a:latin typeface="Microsoft YaHei" panose="020B0503020204020204" pitchFamily="34" charset="-122"/>
                <a:ea typeface="Microsoft YaHei" panose="020B0503020204020204" pitchFamily="34" charset="-122"/>
              </a:rPr>
              <a:t>目标是将对抗样本与正常样本进行区分</a:t>
            </a:r>
            <a:r>
              <a:rPr lang="zh-CN" altLang="en-US" sz="2000" dirty="0">
                <a:latin typeface="Microsoft YaHei" panose="020B0503020204020204" pitchFamily="34" charset="-122"/>
                <a:ea typeface="Microsoft YaHei" panose="020B0503020204020204" pitchFamily="34" charset="-122"/>
              </a:rPr>
              <a:t>，</a:t>
            </a:r>
            <a:r>
              <a:rPr lang="zh-CN" altLang="en-US" sz="2000" u="sng" dirty="0">
                <a:latin typeface="Microsoft YaHei" panose="020B0503020204020204" pitchFamily="34" charset="-122"/>
                <a:ea typeface="Microsoft YaHei" panose="020B0503020204020204" pitchFamily="34" charset="-122"/>
              </a:rPr>
              <a:t>并在预测阶段将其抛弃</a:t>
            </a:r>
            <a:r>
              <a:rPr lang="zh-CN" altLang="en-US" sz="2000" dirty="0">
                <a:latin typeface="Microsoft YaHei" panose="020B0503020204020204" pitchFamily="34" charset="-122"/>
                <a:ea typeface="Microsoft YaHei" panose="020B0503020204020204" pitchFamily="34" charset="-122"/>
              </a:rPr>
              <a:t>，从而达到防御的目的。</a:t>
            </a:r>
            <a:r>
              <a:rPr lang="zh-CN" altLang="en-US" sz="2000" b="1" dirty="0">
                <a:latin typeface="Microsoft YaHei" panose="020B0503020204020204" pitchFamily="34" charset="-122"/>
                <a:ea typeface="Microsoft YaHei" panose="020B0503020204020204" pitchFamily="34" charset="-122"/>
              </a:rPr>
              <a:t>检测</a:t>
            </a:r>
            <a:r>
              <a:rPr lang="en-US" altLang="zh-CN" sz="2000" b="1" dirty="0">
                <a:latin typeface="Microsoft YaHei" panose="020B0503020204020204" pitchFamily="34" charset="-122"/>
                <a:ea typeface="Microsoft YaHei" panose="020B0503020204020204" pitchFamily="34" charset="-122"/>
              </a:rPr>
              <a:t>-</a:t>
            </a:r>
            <a:r>
              <a:rPr lang="zh-CN" altLang="en-US" sz="2000" b="1" dirty="0">
                <a:latin typeface="Microsoft YaHei" panose="020B0503020204020204" pitchFamily="34" charset="-122"/>
                <a:ea typeface="Microsoft YaHei" panose="020B0503020204020204" pitchFamily="34" charset="-122"/>
              </a:rPr>
              <a:t>丢弃策略可以与之前所介绍的防御方法相结合</a:t>
            </a:r>
            <a:r>
              <a:rPr lang="zh-CN" altLang="en-US" sz="2000" dirty="0">
                <a:latin typeface="Microsoft YaHei" panose="020B0503020204020204" pitchFamily="34" charset="-122"/>
                <a:ea typeface="Microsoft YaHei" panose="020B0503020204020204" pitchFamily="34" charset="-122"/>
              </a:rPr>
              <a:t>，从而构建更加鲁棒的自然语言处理系统。</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对抗样本检测的一个重要挑战是，探索一种有效的特征来区分出干净样本与对抗样本。</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目前对抗样本检测主要有两类算法：</a:t>
            </a:r>
            <a:endParaRPr lang="en-US" altLang="zh-CN" sz="2000" dirty="0">
              <a:latin typeface="Microsoft YaHei" panose="020B0503020204020204" pitchFamily="34" charset="-122"/>
              <a:ea typeface="Microsoft YaHei" panose="020B0503020204020204" pitchFamily="34" charset="-122"/>
            </a:endParaRPr>
          </a:p>
          <a:p>
            <a:pPr lvl="1"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1</a:t>
            </a:r>
            <a:r>
              <a:rPr lang="zh-CN" altLang="en-US" sz="2000" dirty="0">
                <a:latin typeface="Microsoft YaHei" panose="020B0503020204020204" pitchFamily="34" charset="-122"/>
                <a:ea typeface="Microsoft YaHei" panose="020B0503020204020204" pitchFamily="34" charset="-122"/>
              </a:rPr>
              <a:t>）文本对抗样本检测方法引入</a:t>
            </a:r>
            <a:r>
              <a:rPr lang="zh-CN" altLang="en-US" sz="2000" b="1" dirty="0">
                <a:latin typeface="Microsoft YaHei" panose="020B0503020204020204" pitchFamily="34" charset="-122"/>
                <a:ea typeface="Microsoft YaHei" panose="020B0503020204020204" pitchFamily="34" charset="-122"/>
              </a:rPr>
              <a:t>基于密度估计和距离度量等统计量</a:t>
            </a:r>
            <a:r>
              <a:rPr lang="zh-CN" altLang="en-US" sz="2000" dirty="0">
                <a:latin typeface="Microsoft YaHei" panose="020B0503020204020204" pitchFamily="34" charset="-122"/>
                <a:ea typeface="Microsoft YaHei" panose="020B0503020204020204" pitchFamily="34" charset="-122"/>
              </a:rPr>
              <a:t>，并根据文本表示的特点进行改进；</a:t>
            </a:r>
            <a:endParaRPr lang="en-US" altLang="zh-CN" sz="2000" dirty="0">
              <a:latin typeface="Microsoft YaHei" panose="020B0503020204020204" pitchFamily="34" charset="-122"/>
              <a:ea typeface="Microsoft YaHei" panose="020B0503020204020204" pitchFamily="34" charset="-122"/>
            </a:endParaRPr>
          </a:p>
          <a:p>
            <a:pPr lvl="1"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2</a:t>
            </a:r>
            <a:r>
              <a:rPr lang="zh-CN" altLang="en-US" sz="2000" dirty="0">
                <a:latin typeface="Microsoft YaHei" panose="020B0503020204020204" pitchFamily="34" charset="-122"/>
                <a:ea typeface="Microsoft YaHei" panose="020B0503020204020204" pitchFamily="34" charset="-122"/>
              </a:rPr>
              <a:t>）</a:t>
            </a:r>
            <a:r>
              <a:rPr lang="zh-CN" altLang="en-US" sz="2000" b="1" dirty="0">
                <a:latin typeface="Microsoft YaHei" panose="020B0503020204020204" pitchFamily="34" charset="-122"/>
                <a:ea typeface="Microsoft YaHei" panose="020B0503020204020204" pitchFamily="34" charset="-122"/>
              </a:rPr>
              <a:t>基于对抗文本生成算法在特性</a:t>
            </a:r>
            <a:r>
              <a:rPr lang="zh-CN" altLang="en-US" sz="2000" dirty="0">
                <a:latin typeface="Microsoft YaHei" panose="020B0503020204020204" pitchFamily="34" charset="-122"/>
                <a:ea typeface="Microsoft YaHei" panose="020B0503020204020204" pitchFamily="34" charset="-122"/>
              </a:rPr>
              <a:t>构建相应的检测策略。</a:t>
            </a:r>
            <a:endParaRPr lang="en-US" altLang="zh-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8312677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稳健性概述</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974567"/>
          </a:xfrm>
          <a:prstGeom prst="rect">
            <a:avLst/>
          </a:prstGeom>
          <a:noFill/>
        </p:spPr>
        <p:txBody>
          <a:bodyPr wrap="square">
            <a:spAutoFit/>
          </a:bodyPr>
          <a:lstStyle/>
          <a:p>
            <a:pPr algn="just">
              <a:lnSpc>
                <a:spcPct val="125000"/>
              </a:lnSpc>
              <a:spcBef>
                <a:spcPts val="1200"/>
              </a:spcBef>
            </a:pPr>
            <a:r>
              <a:rPr lang="en-US" altLang="zh-CN" sz="2400" dirty="0">
                <a:latin typeface="Microsoft YaHei" panose="020B0503020204020204" pitchFamily="34" charset="-122"/>
                <a:ea typeface="Microsoft YaHei" panose="020B0503020204020204" pitchFamily="34" charset="-122"/>
              </a:rPr>
              <a:t>2018</a:t>
            </a:r>
            <a:r>
              <a:rPr lang="zh-CN" altLang="en-US" sz="2400" dirty="0">
                <a:latin typeface="Microsoft YaHei" panose="020B0503020204020204" pitchFamily="34" charset="-122"/>
                <a:ea typeface="Microsoft YaHei" panose="020B0503020204020204" pitchFamily="34" charset="-122"/>
              </a:rPr>
              <a:t>年</a:t>
            </a:r>
            <a:r>
              <a:rPr lang="en-US" altLang="zh-CN" sz="2400" dirty="0">
                <a:latin typeface="Microsoft YaHei" panose="020B0503020204020204" pitchFamily="34" charset="-122"/>
                <a:ea typeface="Microsoft YaHei" panose="020B0503020204020204" pitchFamily="34" charset="-122"/>
              </a:rPr>
              <a:t>1</a:t>
            </a:r>
            <a:r>
              <a:rPr lang="zh-CN" altLang="en-US" sz="2400" dirty="0">
                <a:latin typeface="Microsoft YaHei" panose="020B0503020204020204" pitchFamily="34" charset="-122"/>
                <a:ea typeface="Microsoft YaHei" panose="020B0503020204020204" pitchFamily="34" charset="-122"/>
              </a:rPr>
              <a:t>月，在斯坦福大学发起的 </a:t>
            </a:r>
            <a:r>
              <a:rPr lang="en-US" altLang="zh-CN" sz="2400" dirty="0" err="1">
                <a:latin typeface="Microsoft YaHei" panose="020B0503020204020204" pitchFamily="34" charset="-122"/>
                <a:ea typeface="Microsoft YaHei" panose="020B0503020204020204" pitchFamily="34" charset="-122"/>
              </a:rPr>
              <a:t>SQuAD</a:t>
            </a:r>
            <a:r>
              <a:rPr lang="en-US" altLang="zh-CN"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阅读理解评测任务中，微软亚洲研究院提出的算法在准确率上先赶超了人类。短短三年后，</a:t>
            </a:r>
            <a:r>
              <a:rPr lang="en-US" altLang="zh-CN" sz="2400" dirty="0">
                <a:latin typeface="Microsoft YaHei" panose="020B0503020204020204" pitchFamily="34" charset="-122"/>
                <a:ea typeface="Microsoft YaHei" panose="020B0503020204020204" pitchFamily="34" charset="-122"/>
              </a:rPr>
              <a:t>2020</a:t>
            </a:r>
            <a:r>
              <a:rPr lang="zh-CN" altLang="en-US" sz="2400" dirty="0">
                <a:latin typeface="Microsoft YaHei" panose="020B0503020204020204" pitchFamily="34" charset="-122"/>
                <a:ea typeface="Microsoft YaHei" panose="020B0503020204020204" pitchFamily="34" charset="-122"/>
              </a:rPr>
              <a:t>年</a:t>
            </a:r>
            <a:r>
              <a:rPr lang="en-US" altLang="zh-CN" sz="2400" dirty="0" err="1">
                <a:latin typeface="Microsoft YaHei" panose="020B0503020204020204" pitchFamily="34" charset="-122"/>
                <a:ea typeface="Microsoft YaHei" panose="020B0503020204020204" pitchFamily="34" charset="-122"/>
              </a:rPr>
              <a:t>DeBERTa</a:t>
            </a:r>
            <a:r>
              <a:rPr lang="zh-CN" altLang="en-US" sz="2400" dirty="0">
                <a:latin typeface="Microsoft YaHei" panose="020B0503020204020204" pitchFamily="34" charset="-122"/>
                <a:ea typeface="Microsoft YaHei" panose="020B0503020204020204" pitchFamily="34" charset="-122"/>
              </a:rPr>
              <a:t>以及 </a:t>
            </a:r>
            <a:r>
              <a:rPr lang="en-US" altLang="zh-CN" sz="2400" dirty="0">
                <a:latin typeface="Microsoft YaHei" panose="020B0503020204020204" pitchFamily="34" charset="-122"/>
                <a:ea typeface="Microsoft YaHei" panose="020B0503020204020204" pitchFamily="34" charset="-122"/>
              </a:rPr>
              <a:t>T5+Meena</a:t>
            </a:r>
            <a:r>
              <a:rPr lang="zh-CN" altLang="en-US" sz="2400" dirty="0">
                <a:latin typeface="Microsoft YaHei" panose="020B0503020204020204" pitchFamily="34" charset="-122"/>
                <a:ea typeface="Microsoft YaHei" panose="020B0503020204020204" pitchFamily="34" charset="-122"/>
              </a:rPr>
              <a:t>模型在包含了多种自然语言处理任务的综合评测集合 </a:t>
            </a:r>
            <a:r>
              <a:rPr lang="en-US" altLang="zh-CN" sz="2400" dirty="0" err="1">
                <a:latin typeface="Microsoft YaHei" panose="020B0503020204020204" pitchFamily="34" charset="-122"/>
                <a:ea typeface="Microsoft YaHei" panose="020B0503020204020204" pitchFamily="34" charset="-122"/>
              </a:rPr>
              <a:t>SuperGLUE</a:t>
            </a:r>
            <a:r>
              <a:rPr lang="en-US" altLang="zh-CN"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上再次超越了人类。这些模型在不同任务上取得优异效果，其准确率不同提升的同时，</a:t>
            </a:r>
            <a:r>
              <a:rPr lang="zh-CN" altLang="en-US" sz="2400" b="1" dirty="0">
                <a:latin typeface="Microsoft YaHei" panose="020B0503020204020204" pitchFamily="34" charset="-122"/>
                <a:ea typeface="Microsoft YaHei" panose="020B0503020204020204" pitchFamily="34" charset="-122"/>
              </a:rPr>
              <a:t>我们也看到这些在实验室环境下取得很好效果的模型，用于真实环境时却缺不尽如人意。</a:t>
            </a:r>
            <a:endParaRPr lang="en-US" altLang="zh-CN" sz="2400" b="1"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一些研究发现，很多现有</a:t>
            </a:r>
            <a:r>
              <a:rPr lang="zh-CN" altLang="en-US" sz="2400" b="1" dirty="0">
                <a:latin typeface="Microsoft YaHei" panose="020B0503020204020204" pitchFamily="34" charset="-122"/>
                <a:ea typeface="Microsoft YaHei" panose="020B0503020204020204" pitchFamily="34" charset="-122"/>
              </a:rPr>
              <a:t>模型在处理与训练样本仅有微小变化的数据时，效果会大幅度下降</a:t>
            </a:r>
            <a:r>
              <a:rPr lang="zh-CN" altLang="en-US" sz="2400" dirty="0">
                <a:latin typeface="Microsoft YaHei" panose="020B0503020204020204" pitchFamily="34" charset="-122"/>
                <a:ea typeface="Microsoft YaHei" panose="020B0503020204020204" pitchFamily="34" charset="-122"/>
              </a:rPr>
              <a:t>。</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例如，“</a:t>
            </a:r>
            <a:r>
              <a:rPr lang="zh-CN" altLang="en-US" sz="2400" i="1" dirty="0">
                <a:latin typeface="Microsoft YaHei" panose="020B0503020204020204" pitchFamily="34" charset="-122"/>
                <a:ea typeface="Microsoft YaHei" panose="020B0503020204020204" pitchFamily="34" charset="-122"/>
              </a:rPr>
              <a:t>汉堡很好吃薯条一</a:t>
            </a:r>
            <a:r>
              <a:rPr lang="zh-CN" altLang="en-US" sz="2400" dirty="0">
                <a:latin typeface="Microsoft YaHei" panose="020B0503020204020204" pitchFamily="34" charset="-122"/>
                <a:ea typeface="Microsoft YaHei" panose="020B0503020204020204" pitchFamily="34" charset="-122"/>
              </a:rPr>
              <a:t>般</a:t>
            </a:r>
            <a:r>
              <a:rPr lang="en-US" altLang="zh-CN"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中对汉堡的评价是正面的，但在句子中插入逗号后，模型很可能就会将 “</a:t>
            </a:r>
            <a:r>
              <a:rPr lang="zh-CN" altLang="en-US" sz="2400" i="1" dirty="0">
                <a:latin typeface="Microsoft YaHei" panose="020B0503020204020204" pitchFamily="34" charset="-122"/>
                <a:ea typeface="Microsoft YaHei" panose="020B0503020204020204" pitchFamily="34" charset="-122"/>
              </a:rPr>
              <a:t>汉堡很好吃</a:t>
            </a:r>
            <a:r>
              <a:rPr lang="zh-CN" altLang="en-US" sz="2400" i="1" u="sng" dirty="0">
                <a:latin typeface="Microsoft YaHei" panose="020B0503020204020204" pitchFamily="34" charset="-122"/>
                <a:ea typeface="Microsoft YaHei" panose="020B0503020204020204" pitchFamily="34" charset="-122"/>
              </a:rPr>
              <a:t>，</a:t>
            </a:r>
            <a:r>
              <a:rPr lang="zh-CN" altLang="en-US" sz="2400" i="1" dirty="0">
                <a:latin typeface="Microsoft YaHei" panose="020B0503020204020204" pitchFamily="34" charset="-122"/>
                <a:ea typeface="Microsoft YaHei" panose="020B0503020204020204" pitchFamily="34" charset="-122"/>
              </a:rPr>
              <a:t>薯条一般</a:t>
            </a:r>
            <a:r>
              <a:rPr lang="en-US" altLang="zh-CN"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预测为对汉堡的负面评价。</a:t>
            </a:r>
            <a:endParaRPr lang="en-US" altLang="zh-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5124782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13.4.4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对抗样本检测</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50</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2903872"/>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文献</a:t>
            </a:r>
            <a:r>
              <a:rPr lang="en-US" altLang="zh-CN" sz="2000" dirty="0">
                <a:latin typeface="Microsoft YaHei" panose="020B0503020204020204" pitchFamily="34" charset="-122"/>
                <a:ea typeface="Microsoft YaHei" panose="020B0503020204020204" pitchFamily="34" charset="-122"/>
              </a:rPr>
              <a:t>[729]</a:t>
            </a:r>
            <a:r>
              <a:rPr lang="zh-CN" altLang="en-US" sz="2000" dirty="0">
                <a:latin typeface="Microsoft YaHei" panose="020B0503020204020204" pitchFamily="34" charset="-122"/>
                <a:ea typeface="Microsoft YaHei" panose="020B0503020204020204" pitchFamily="34" charset="-122"/>
              </a:rPr>
              <a:t>发现</a:t>
            </a:r>
            <a:r>
              <a:rPr lang="zh-CN" altLang="en-US" sz="2000" b="1" dirty="0">
                <a:latin typeface="Microsoft YaHei" panose="020B0503020204020204" pitchFamily="34" charset="-122"/>
                <a:ea typeface="Microsoft YaHei" panose="020B0503020204020204" pitchFamily="34" charset="-122"/>
              </a:rPr>
              <a:t>词级别对抗攻击倾向于把原始输入文本中的高频词替换成低频</a:t>
            </a:r>
            <a:r>
              <a:rPr lang="zh-CN" altLang="en-US" sz="2000" dirty="0">
                <a:latin typeface="Microsoft YaHei" panose="020B0503020204020204" pitchFamily="34" charset="-122"/>
                <a:ea typeface="Microsoft YaHei" panose="020B0503020204020204" pitchFamily="34" charset="-122"/>
              </a:rPr>
              <a:t>词，并提供了统计证据来支持这一猜想。基于这个发现，提出了了一种基于词频且与模型无关的检测算法</a:t>
            </a:r>
            <a:r>
              <a:rPr lang="en-US" altLang="zh-CN" sz="2000" dirty="0">
                <a:latin typeface="Microsoft YaHei" panose="020B0503020204020204" pitchFamily="34" charset="-122"/>
                <a:ea typeface="Microsoft YaHei" panose="020B0503020204020204" pitchFamily="34" charset="-122"/>
              </a:rPr>
              <a:t>FGWS</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Frequency Guided Word Substitution</a:t>
            </a:r>
            <a:r>
              <a:rPr lang="zh-CN" altLang="en-US" sz="2000" dirty="0">
                <a:latin typeface="Microsoft YaHei" panose="020B0503020204020204" pitchFamily="34" charset="-122"/>
                <a:ea typeface="Microsoft YaHei" panose="020B0503020204020204" pitchFamily="34" charset="-122"/>
              </a:rPr>
              <a:t>），来检测潜在的对抗样本，并尽力恢复出对抗样本的原始形式。 </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en-US" altLang="zh-CN" sz="2000" dirty="0">
                <a:latin typeface="Microsoft YaHei" panose="020B0503020204020204" pitchFamily="34" charset="-122"/>
                <a:ea typeface="Microsoft YaHei" panose="020B0503020204020204" pitchFamily="34" charset="-122"/>
              </a:rPr>
              <a:t>FGWS</a:t>
            </a:r>
            <a:r>
              <a:rPr lang="zh-CN" altLang="en-US" sz="2000" dirty="0">
                <a:latin typeface="Microsoft YaHei" panose="020B0503020204020204" pitchFamily="34" charset="-122"/>
                <a:ea typeface="Microsoft YaHei" panose="020B0503020204020204" pitchFamily="34" charset="-122"/>
              </a:rPr>
              <a:t>算法首先</a:t>
            </a:r>
            <a:r>
              <a:rPr lang="zh-CN" altLang="en-US" sz="2000" b="1" dirty="0">
                <a:latin typeface="Microsoft YaHei" panose="020B0503020204020204" pitchFamily="34" charset="-122"/>
                <a:ea typeface="Microsoft YaHei" panose="020B0503020204020204" pitchFamily="34" charset="-122"/>
              </a:rPr>
              <a:t>对原始样本和对抗样本的词频进行了分析</a:t>
            </a:r>
            <a:r>
              <a:rPr lang="zh-CN" altLang="en-US" sz="2000" dirty="0">
                <a:latin typeface="Microsoft YaHei" panose="020B0503020204020204" pitchFamily="34" charset="-122"/>
                <a:ea typeface="Microsoft YaHei" panose="020B0503020204020204" pitchFamily="34" charset="-122"/>
              </a:rPr>
              <a:t>，计算所有被攻击的原始词 </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与对应替换词 </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在训练集中对数频率 </a:t>
            </a:r>
            <a:r>
              <a:rPr lang="el-GR" sz="2000" b="0" i="0" dirty="0">
                <a:effectLst/>
                <a:latin typeface="Times New Roman" panose="02020603050405020304" pitchFamily="18" charset="0"/>
              </a:rPr>
              <a:t>φ</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与 </a:t>
            </a:r>
            <a:r>
              <a:rPr lang="el-GR" sz="2000" b="0" i="0" dirty="0">
                <a:effectLst/>
                <a:latin typeface="Times New Roman" panose="02020603050405020304" pitchFamily="18" charset="0"/>
              </a:rPr>
              <a:t>φ</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。通过这种方式可以统计被攻击的原始词在训练集上对数词频的平均值 </a:t>
            </a:r>
            <a:r>
              <a:rPr lang="el-GR" sz="2000" b="0" i="0" dirty="0" err="1">
                <a:effectLst/>
                <a:latin typeface="Times New Roman" panose="02020603050405020304" pitchFamily="18" charset="0"/>
              </a:rPr>
              <a:t>μ</a:t>
            </a:r>
            <a:r>
              <a:rPr lang="el-GR" sz="2000" b="0" i="0" baseline="-25000" dirty="0" err="1">
                <a:effectLst/>
                <a:latin typeface="Times New Roman" panose="02020603050405020304" pitchFamily="18" charset="0"/>
              </a:rPr>
              <a:t>φ</a:t>
            </a:r>
            <a:r>
              <a:rPr lang="zh-CN" altLang="en-US" sz="2000" dirty="0">
                <a:latin typeface="Microsoft YaHei" panose="020B0503020204020204" pitchFamily="34" charset="-122"/>
                <a:ea typeface="Microsoft YaHei" panose="020B0503020204020204" pitchFamily="34" charset="-122"/>
              </a:rPr>
              <a:t>与标准差 </a:t>
            </a:r>
            <a:r>
              <a:rPr lang="el-GR" sz="2000" b="0" i="0" dirty="0" err="1">
                <a:effectLst/>
                <a:latin typeface="Times New Roman" panose="02020603050405020304" pitchFamily="18" charset="0"/>
              </a:rPr>
              <a:t>σ</a:t>
            </a:r>
            <a:r>
              <a:rPr lang="el-GR" sz="2000" b="0" i="0" baseline="-25000" dirty="0" err="1">
                <a:effectLst/>
                <a:latin typeface="Times New Roman" panose="02020603050405020304" pitchFamily="18" charset="0"/>
              </a:rPr>
              <a:t>φ</a:t>
            </a:r>
            <a:r>
              <a:rPr lang="zh-CN" altLang="en-US" sz="2000" dirty="0">
                <a:latin typeface="Microsoft YaHei" panose="020B0503020204020204" pitchFamily="34" charset="-122"/>
                <a:ea typeface="Microsoft YaHei" panose="020B0503020204020204" pitchFamily="34" charset="-122"/>
              </a:rPr>
              <a:t>，以及替换词在训练集上词频的平均值</a:t>
            </a:r>
            <a:r>
              <a:rPr lang="el-GR" sz="2000" b="0" i="0" dirty="0" err="1">
                <a:effectLst/>
                <a:latin typeface="Times New Roman" panose="02020603050405020304" pitchFamily="18" charset="0"/>
              </a:rPr>
              <a:t>μ</a:t>
            </a:r>
            <a:r>
              <a:rPr lang="el-GR" sz="2000" b="0" i="0" baseline="-25000" dirty="0" err="1">
                <a:effectLst/>
                <a:latin typeface="Times New Roman" panose="02020603050405020304" pitchFamily="18" charset="0"/>
              </a:rPr>
              <a:t>φ</a:t>
            </a:r>
            <a:r>
              <a:rPr lang="en-US" altLang="zh-CN" sz="2000" baseline="-25000" dirty="0">
                <a:latin typeface="Times New Roman" panose="02020603050405020304" pitchFamily="18" charset="0"/>
              </a:rPr>
              <a:t>'</a:t>
            </a:r>
            <a:r>
              <a:rPr lang="zh-CN" altLang="en-US" sz="2000" baseline="-25000" dirty="0">
                <a:latin typeface="Times New Roman" panose="02020603050405020304" pitchFamily="18" charset="0"/>
              </a:rPr>
              <a:t> </a:t>
            </a:r>
            <a:r>
              <a:rPr lang="zh-CN" altLang="en-US" sz="2000" dirty="0">
                <a:latin typeface="Microsoft YaHei" panose="020B0503020204020204" pitchFamily="34" charset="-122"/>
                <a:ea typeface="Microsoft YaHei" panose="020B0503020204020204" pitchFamily="34" charset="-122"/>
              </a:rPr>
              <a:t>与标准差 </a:t>
            </a:r>
            <a:r>
              <a:rPr lang="el-GR" sz="2000" b="0" i="0" dirty="0" err="1">
                <a:effectLst/>
                <a:latin typeface="Times New Roman" panose="02020603050405020304" pitchFamily="18" charset="0"/>
              </a:rPr>
              <a:t>σ</a:t>
            </a:r>
            <a:r>
              <a:rPr lang="el-GR" sz="2000" b="0" i="0" baseline="-25000" dirty="0" err="1">
                <a:effectLst/>
                <a:latin typeface="Times New Roman" panose="02020603050405020304" pitchFamily="18" charset="0"/>
              </a:rPr>
              <a:t>φ</a:t>
            </a:r>
            <a:r>
              <a:rPr lang="en-US" altLang="zh-CN" sz="2000" b="0" i="0" baseline="-25000" dirty="0">
                <a:effectLst/>
                <a:latin typeface="Times New Roman" panose="02020603050405020304" pitchFamily="18" charset="0"/>
              </a:rPr>
              <a:t>'</a:t>
            </a:r>
            <a:r>
              <a:rPr lang="el-GR" sz="2000" b="0" i="0" baseline="-25000" dirty="0">
                <a:effectLst/>
                <a:latin typeface="Times New Roman" panose="02020603050405020304" pitchFamily="18" charset="0"/>
              </a:rPr>
              <a:t> </a:t>
            </a:r>
            <a:r>
              <a:rPr lang="zh-CN" altLang="en-US" sz="2000" dirty="0">
                <a:latin typeface="Microsoft YaHei" panose="020B0503020204020204" pitchFamily="34" charset="-122"/>
                <a:ea typeface="Microsoft YaHei" panose="020B0503020204020204" pitchFamily="34" charset="-122"/>
              </a:rPr>
              <a:t>。</a:t>
            </a:r>
          </a:p>
        </p:txBody>
      </p:sp>
    </p:spTree>
    <p:extLst>
      <p:ext uri="{BB962C8B-B14F-4D97-AF65-F5344CB8AC3E}">
        <p14:creationId xmlns:p14="http://schemas.microsoft.com/office/powerpoint/2010/main" val="126103230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13.4.4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对抗样本检测</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51</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826573"/>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下表给出了了针对</a:t>
            </a:r>
            <a:r>
              <a:rPr lang="en-US" altLang="zh-CN" sz="2000" dirty="0" err="1">
                <a:latin typeface="Microsoft YaHei" panose="020B0503020204020204" pitchFamily="34" charset="-122"/>
                <a:ea typeface="Microsoft YaHei" panose="020B0503020204020204" pitchFamily="34" charset="-122"/>
              </a:rPr>
              <a:t>RoBERTa</a:t>
            </a:r>
            <a:r>
              <a:rPr lang="zh-CN" altLang="en-US" sz="2000" dirty="0">
                <a:latin typeface="Microsoft YaHei" panose="020B0503020204020204" pitchFamily="34" charset="-122"/>
                <a:ea typeface="Microsoft YaHei" panose="020B0503020204020204" pitchFamily="34" charset="-122"/>
              </a:rPr>
              <a:t>模型的原始样本和对应攻击样的词频统计结果。可以看到，在不同的数据集和攻击中，对抗攻击的替代词的频率始终低于被选中的原始词。</a:t>
            </a:r>
          </a:p>
        </p:txBody>
      </p:sp>
      <p:pic>
        <p:nvPicPr>
          <p:cNvPr id="4" name="Picture 3">
            <a:extLst>
              <a:ext uri="{FF2B5EF4-FFF2-40B4-BE49-F238E27FC236}">
                <a16:creationId xmlns:a16="http://schemas.microsoft.com/office/drawing/2014/main" id="{7E9A9F1F-3084-3776-4E80-CBF72E860E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7769" y="2039227"/>
            <a:ext cx="5413499" cy="3821854"/>
          </a:xfrm>
          <a:prstGeom prst="rect">
            <a:avLst/>
          </a:prstGeom>
        </p:spPr>
      </p:pic>
    </p:spTree>
    <p:extLst>
      <p:ext uri="{BB962C8B-B14F-4D97-AF65-F5344CB8AC3E}">
        <p14:creationId xmlns:p14="http://schemas.microsoft.com/office/powerpoint/2010/main" val="290580655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13.4.4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对抗样本检测</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52</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1207959"/>
          </a:xfrm>
          <a:prstGeom prst="rect">
            <a:avLst/>
          </a:prstGeom>
          <a:noFill/>
        </p:spPr>
        <p:txBody>
          <a:bodyPr wrap="square">
            <a:spAutoFit/>
          </a:bodyPr>
          <a:lstStyle/>
          <a:p>
            <a:pPr algn="just">
              <a:lnSpc>
                <a:spcPct val="125000"/>
              </a:lnSpc>
              <a:spcBef>
                <a:spcPts val="1200"/>
              </a:spcBef>
            </a:pPr>
            <a:r>
              <a:rPr lang="en-US" altLang="zh-CN" sz="2000" dirty="0">
                <a:latin typeface="Microsoft YaHei" panose="020B0503020204020204" pitchFamily="34" charset="-122"/>
                <a:ea typeface="Microsoft YaHei" panose="020B0503020204020204" pitchFamily="34" charset="-122"/>
              </a:rPr>
              <a:t>FGWS</a:t>
            </a:r>
            <a:r>
              <a:rPr lang="zh-CN" altLang="en-US" sz="2000" dirty="0">
                <a:latin typeface="Microsoft YaHei" panose="020B0503020204020204" pitchFamily="34" charset="-122"/>
                <a:ea typeface="Microsoft YaHei" panose="020B0503020204020204" pitchFamily="34" charset="-122"/>
              </a:rPr>
              <a:t>通过使用</a:t>
            </a:r>
            <a:r>
              <a:rPr lang="zh-CN" altLang="en-US" sz="2000" b="1" dirty="0">
                <a:latin typeface="Microsoft YaHei" panose="020B0503020204020204" pitchFamily="34" charset="-122"/>
                <a:ea typeface="Microsoft YaHei" panose="020B0503020204020204" pitchFamily="34" charset="-122"/>
              </a:rPr>
              <a:t>语义相似并且在模型训练语料库中出现频率较高的词，来替换输入中频率较低的词，</a:t>
            </a:r>
            <a:r>
              <a:rPr lang="zh-CN" altLang="en-US" sz="2000" dirty="0">
                <a:latin typeface="Microsoft YaHei" panose="020B0503020204020204" pitchFamily="34" charset="-122"/>
                <a:ea typeface="Microsoft YaHei" panose="020B0503020204020204" pitchFamily="34" charset="-122"/>
              </a:rPr>
              <a:t>将 </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转换为替换序列 </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。即如果数据变换前后对类 </a:t>
            </a:r>
            <a:r>
              <a:rPr lang="en-US" sz="2000" dirty="0">
                <a:latin typeface="Microsoft YaHei" panose="020B0503020204020204" pitchFamily="34" charset="-122"/>
                <a:ea typeface="Microsoft YaHei" panose="020B0503020204020204" pitchFamily="34" charset="-122"/>
              </a:rPr>
              <a:t>y </a:t>
            </a:r>
            <a:r>
              <a:rPr lang="zh-CN" altLang="en-US" sz="2000" dirty="0">
                <a:latin typeface="Microsoft YaHei" panose="020B0503020204020204" pitchFamily="34" charset="-122"/>
                <a:ea typeface="Microsoft YaHei" panose="020B0503020204020204" pitchFamily="34" charset="-122"/>
              </a:rPr>
              <a:t>的预测置信度的差异超过阈值 </a:t>
            </a:r>
            <a:r>
              <a:rPr lang="el-GR" sz="2000" dirty="0">
                <a:latin typeface="Microsoft YaHei" panose="020B0503020204020204" pitchFamily="34" charset="-122"/>
                <a:ea typeface="Microsoft YaHei" panose="020B0503020204020204" pitchFamily="34" charset="-122"/>
              </a:rPr>
              <a:t>γ，</a:t>
            </a:r>
            <a:r>
              <a:rPr lang="zh-CN" altLang="en-US" sz="2000" dirty="0">
                <a:latin typeface="Microsoft YaHei" panose="020B0503020204020204" pitchFamily="34" charset="-122"/>
                <a:ea typeface="Microsoft YaHei" panose="020B0503020204020204" pitchFamily="34" charset="-122"/>
              </a:rPr>
              <a:t>则序列 </a:t>
            </a:r>
            <a:r>
              <a:rPr lang="en-US" sz="2000" dirty="0">
                <a:latin typeface="Microsoft YaHei" panose="020B0503020204020204" pitchFamily="34" charset="-122"/>
                <a:ea typeface="Microsoft YaHei" panose="020B0503020204020204" pitchFamily="34" charset="-122"/>
              </a:rPr>
              <a:t>X </a:t>
            </a:r>
            <a:r>
              <a:rPr lang="zh-CN" altLang="en-US" sz="2000" dirty="0">
                <a:latin typeface="Microsoft YaHei" panose="020B0503020204020204" pitchFamily="34" charset="-122"/>
                <a:ea typeface="Microsoft YaHei" panose="020B0503020204020204" pitchFamily="34" charset="-122"/>
              </a:rPr>
              <a:t>被认为是对抗性的。</a:t>
            </a:r>
          </a:p>
        </p:txBody>
      </p:sp>
      <p:pic>
        <p:nvPicPr>
          <p:cNvPr id="5" name="Picture 4">
            <a:extLst>
              <a:ext uri="{FF2B5EF4-FFF2-40B4-BE49-F238E27FC236}">
                <a16:creationId xmlns:a16="http://schemas.microsoft.com/office/drawing/2014/main" id="{F95A0F4A-D782-ECFA-D432-E726261F86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9200" y="2687052"/>
            <a:ext cx="4673600" cy="2514600"/>
          </a:xfrm>
          <a:prstGeom prst="rect">
            <a:avLst/>
          </a:prstGeom>
        </p:spPr>
      </p:pic>
      <p:sp>
        <p:nvSpPr>
          <p:cNvPr id="7" name="TextBox 6">
            <a:extLst>
              <a:ext uri="{FF2B5EF4-FFF2-40B4-BE49-F238E27FC236}">
                <a16:creationId xmlns:a16="http://schemas.microsoft.com/office/drawing/2014/main" id="{19EDE133-4039-49E0-E06C-E924B6EFABA8}"/>
              </a:ext>
            </a:extLst>
          </p:cNvPr>
          <p:cNvSpPr txBox="1"/>
          <p:nvPr/>
        </p:nvSpPr>
        <p:spPr>
          <a:xfrm>
            <a:off x="3047011" y="5504843"/>
            <a:ext cx="6097978" cy="369332"/>
          </a:xfrm>
          <a:prstGeom prst="rect">
            <a:avLst/>
          </a:prstGeom>
          <a:noFill/>
        </p:spPr>
        <p:txBody>
          <a:bodyPr wrap="square">
            <a:spAutoFit/>
          </a:bodyPr>
          <a:lstStyle/>
          <a:p>
            <a:pPr algn="ctr"/>
            <a:r>
              <a:rPr lang="zh-CN" altLang="en-US" b="0" i="0" dirty="0">
                <a:effectLst/>
                <a:latin typeface="Microsoft YaHei" panose="020B0503020204020204" pitchFamily="34" charset="-122"/>
                <a:ea typeface="Microsoft YaHei" panose="020B0503020204020204" pitchFamily="34" charset="-122"/>
              </a:rPr>
              <a:t>图 </a:t>
            </a:r>
            <a:r>
              <a:rPr lang="en-US" altLang="zh-CN" b="0" i="0" dirty="0">
                <a:effectLst/>
                <a:latin typeface="Microsoft YaHei" panose="020B0503020204020204" pitchFamily="34" charset="-122"/>
                <a:ea typeface="Microsoft YaHei" panose="020B0503020204020204" pitchFamily="34" charset="-122"/>
              </a:rPr>
              <a:t>13.7 </a:t>
            </a:r>
            <a:r>
              <a:rPr lang="en-US" b="0" i="0" dirty="0">
                <a:effectLst/>
                <a:latin typeface="Microsoft YaHei" panose="020B0503020204020204" pitchFamily="34" charset="-122"/>
                <a:ea typeface="Microsoft YaHei" panose="020B0503020204020204" pitchFamily="34" charset="-122"/>
              </a:rPr>
              <a:t>FGWS </a:t>
            </a:r>
            <a:r>
              <a:rPr lang="zh-CN" altLang="en-US" b="0" i="0" dirty="0">
                <a:effectLst/>
                <a:latin typeface="Microsoft YaHei" panose="020B0503020204020204" pitchFamily="34" charset="-122"/>
                <a:ea typeface="Microsoft YaHei" panose="020B0503020204020204" pitchFamily="34" charset="-122"/>
              </a:rPr>
              <a:t>算法结果实例</a:t>
            </a:r>
            <a:endParaRPr lang="en-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07616422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9">
            <a:extLst>
              <a:ext uri="{FF2B5EF4-FFF2-40B4-BE49-F238E27FC236}">
                <a16:creationId xmlns:a16="http://schemas.microsoft.com/office/drawing/2014/main" id="{AE0D663E-BC47-2E6D-009D-ADA8AEBBEE25}"/>
              </a:ext>
            </a:extLst>
          </p:cNvPr>
          <p:cNvSpPr>
            <a:spLocks noChangeArrowheads="1"/>
          </p:cNvSpPr>
          <p:nvPr/>
        </p:nvSpPr>
        <p:spPr bwMode="auto">
          <a:xfrm>
            <a:off x="667689" y="5209554"/>
            <a:ext cx="5764650" cy="753401"/>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59024" y="2693689"/>
            <a:ext cx="3972421" cy="534629"/>
            <a:chOff x="1129" y="-1"/>
            <a:chExt cx="5748073"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748073"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稳健性概述</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44548" y="269369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59023" y="3354090"/>
            <a:ext cx="3972422" cy="488950"/>
            <a:chOff x="1129" y="0"/>
            <a:chExt cx="5748074"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748074"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数据偏差消除</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44548" y="3354090"/>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55848" y="4014490"/>
            <a:ext cx="3972420" cy="488950"/>
            <a:chOff x="1129" y="0"/>
            <a:chExt cx="5748070" cy="489600"/>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748070"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5140200"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文本对抗攻击方法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41373" y="4014490"/>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53704" y="1074438"/>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53</a:t>
            </a:fld>
            <a:endParaRPr lang="zh-CN" altLang="en-US"/>
          </a:p>
        </p:txBody>
      </p:sp>
      <p:grpSp>
        <p:nvGrpSpPr>
          <p:cNvPr id="3" name="组合 21">
            <a:extLst>
              <a:ext uri="{FF2B5EF4-FFF2-40B4-BE49-F238E27FC236}">
                <a16:creationId xmlns:a16="http://schemas.microsoft.com/office/drawing/2014/main" id="{7F25C708-EBEB-9585-6BE7-A7B11581855E}"/>
              </a:ext>
            </a:extLst>
          </p:cNvPr>
          <p:cNvGrpSpPr>
            <a:grpSpLocks/>
          </p:cNvGrpSpPr>
          <p:nvPr/>
        </p:nvGrpSpPr>
        <p:grpSpPr bwMode="auto">
          <a:xfrm>
            <a:off x="2355848" y="4674890"/>
            <a:ext cx="3972420" cy="488950"/>
            <a:chOff x="1129" y="0"/>
            <a:chExt cx="5748071" cy="489600"/>
          </a:xfrm>
        </p:grpSpPr>
        <p:sp>
          <p:nvSpPr>
            <p:cNvPr id="4" name="矩形 25">
              <a:extLst>
                <a:ext uri="{FF2B5EF4-FFF2-40B4-BE49-F238E27FC236}">
                  <a16:creationId xmlns:a16="http://schemas.microsoft.com/office/drawing/2014/main" id="{3D5950E7-16C0-BE46-6D4C-92986525B6AF}"/>
                </a:ext>
              </a:extLst>
            </p:cNvPr>
            <p:cNvSpPr>
              <a:spLocks noChangeArrowheads="1"/>
            </p:cNvSpPr>
            <p:nvPr/>
          </p:nvSpPr>
          <p:spPr bwMode="auto">
            <a:xfrm>
              <a:off x="1129" y="0"/>
              <a:ext cx="5748071"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 name="Rectangle 6">
              <a:extLst>
                <a:ext uri="{FF2B5EF4-FFF2-40B4-BE49-F238E27FC236}">
                  <a16:creationId xmlns:a16="http://schemas.microsoft.com/office/drawing/2014/main" id="{655DF1B1-AD2E-A081-3FDD-D29163728880}"/>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文本对抗防御方法</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6" name="组合 22">
            <a:extLst>
              <a:ext uri="{FF2B5EF4-FFF2-40B4-BE49-F238E27FC236}">
                <a16:creationId xmlns:a16="http://schemas.microsoft.com/office/drawing/2014/main" id="{A9C7A5A6-9EE5-F84E-3728-868D7D966763}"/>
              </a:ext>
            </a:extLst>
          </p:cNvPr>
          <p:cNvGrpSpPr>
            <a:grpSpLocks/>
          </p:cNvGrpSpPr>
          <p:nvPr/>
        </p:nvGrpSpPr>
        <p:grpSpPr bwMode="auto">
          <a:xfrm>
            <a:off x="841373" y="4674890"/>
            <a:ext cx="1328550" cy="488950"/>
            <a:chOff x="0" y="0"/>
            <a:chExt cx="1328685" cy="489600"/>
          </a:xfrm>
        </p:grpSpPr>
        <p:sp>
          <p:nvSpPr>
            <p:cNvPr id="7" name="矩形 23">
              <a:extLst>
                <a:ext uri="{FF2B5EF4-FFF2-40B4-BE49-F238E27FC236}">
                  <a16:creationId xmlns:a16="http://schemas.microsoft.com/office/drawing/2014/main" id="{1F0AA21A-FFCE-DADE-6951-1227049A816E}"/>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24">
              <a:extLst>
                <a:ext uri="{FF2B5EF4-FFF2-40B4-BE49-F238E27FC236}">
                  <a16:creationId xmlns:a16="http://schemas.microsoft.com/office/drawing/2014/main" id="{65DF859E-768F-76E0-19FB-56EB9B8EC186}"/>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9" name="组合 21">
            <a:extLst>
              <a:ext uri="{FF2B5EF4-FFF2-40B4-BE49-F238E27FC236}">
                <a16:creationId xmlns:a16="http://schemas.microsoft.com/office/drawing/2014/main" id="{535366BA-4E55-BBEF-0408-762E39D0F5D1}"/>
              </a:ext>
            </a:extLst>
          </p:cNvPr>
          <p:cNvGrpSpPr>
            <a:grpSpLocks/>
          </p:cNvGrpSpPr>
          <p:nvPr/>
        </p:nvGrpSpPr>
        <p:grpSpPr bwMode="auto">
          <a:xfrm>
            <a:off x="2355848" y="5335290"/>
            <a:ext cx="3972420" cy="488950"/>
            <a:chOff x="1129" y="0"/>
            <a:chExt cx="5748071" cy="489600"/>
          </a:xfrm>
        </p:grpSpPr>
        <p:sp>
          <p:nvSpPr>
            <p:cNvPr id="10" name="矩形 25">
              <a:extLst>
                <a:ext uri="{FF2B5EF4-FFF2-40B4-BE49-F238E27FC236}">
                  <a16:creationId xmlns:a16="http://schemas.microsoft.com/office/drawing/2014/main" id="{48D52408-5E1F-B997-3E6F-8E1E1D39B874}"/>
                </a:ext>
              </a:extLst>
            </p:cNvPr>
            <p:cNvSpPr>
              <a:spLocks noChangeArrowheads="1"/>
            </p:cNvSpPr>
            <p:nvPr/>
          </p:nvSpPr>
          <p:spPr bwMode="auto">
            <a:xfrm>
              <a:off x="1129" y="0"/>
              <a:ext cx="5748071"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1" name="Rectangle 6">
              <a:extLst>
                <a:ext uri="{FF2B5EF4-FFF2-40B4-BE49-F238E27FC236}">
                  <a16:creationId xmlns:a16="http://schemas.microsoft.com/office/drawing/2014/main" id="{66300B3D-31B5-DE35-1FB8-EE86C30B1F49}"/>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模型稳健性评价基准</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2" name="组合 22">
            <a:extLst>
              <a:ext uri="{FF2B5EF4-FFF2-40B4-BE49-F238E27FC236}">
                <a16:creationId xmlns:a16="http://schemas.microsoft.com/office/drawing/2014/main" id="{BC87DDAF-8772-114F-979E-DC147ECE2A92}"/>
              </a:ext>
            </a:extLst>
          </p:cNvPr>
          <p:cNvGrpSpPr>
            <a:grpSpLocks/>
          </p:cNvGrpSpPr>
          <p:nvPr/>
        </p:nvGrpSpPr>
        <p:grpSpPr bwMode="auto">
          <a:xfrm>
            <a:off x="841373" y="5335290"/>
            <a:ext cx="1328550" cy="488950"/>
            <a:chOff x="0" y="0"/>
            <a:chExt cx="1328685" cy="489600"/>
          </a:xfrm>
        </p:grpSpPr>
        <p:sp>
          <p:nvSpPr>
            <p:cNvPr id="13" name="矩形 23">
              <a:extLst>
                <a:ext uri="{FF2B5EF4-FFF2-40B4-BE49-F238E27FC236}">
                  <a16:creationId xmlns:a16="http://schemas.microsoft.com/office/drawing/2014/main" id="{8AFF15FC-BC0A-F9EA-216A-7AC7A667F40C}"/>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4" name="文本框 24">
              <a:extLst>
                <a:ext uri="{FF2B5EF4-FFF2-40B4-BE49-F238E27FC236}">
                  <a16:creationId xmlns:a16="http://schemas.microsoft.com/office/drawing/2014/main" id="{36E7ADFA-09E1-2539-47AE-D5E8F16D1B2D}"/>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13.5</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843908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par>
                                <p:cTn id="8" presetID="3" presetClass="entr" presetSubtype="10" fill="hold" grpId="1"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linds(horizontal)">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5" grpId="1"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13.5</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模型稳健性评价基准</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54</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359014"/>
          </a:xfrm>
          <a:prstGeom prst="rect">
            <a:avLst/>
          </a:prstGeom>
          <a:noFill/>
        </p:spPr>
        <p:txBody>
          <a:bodyPr wrap="square">
            <a:spAutoFit/>
          </a:bodyPr>
          <a:lstStyle/>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针对自然语言处理任务的评价通常采用精度、召回、 </a:t>
            </a:r>
            <a:r>
              <a:rPr lang="en-US" altLang="zh-CN" sz="2400" dirty="0">
                <a:latin typeface="Microsoft YaHei" panose="020B0503020204020204" pitchFamily="34" charset="-122"/>
                <a:ea typeface="Microsoft YaHei" panose="020B0503020204020204" pitchFamily="34" charset="-122"/>
              </a:rPr>
              <a:t>F1 </a:t>
            </a:r>
            <a:r>
              <a:rPr lang="zh-CN" altLang="en-US" sz="2400" dirty="0">
                <a:latin typeface="Microsoft YaHei" panose="020B0503020204020204" pitchFamily="34" charset="-122"/>
                <a:ea typeface="Microsoft YaHei" panose="020B0503020204020204" pitchFamily="34" charset="-122"/>
              </a:rPr>
              <a:t>值、准确率等指标。</a:t>
            </a:r>
            <a:endParaRPr lang="en-US" altLang="zh-CN" sz="2400" dirty="0">
              <a:latin typeface="Microsoft YaHei" panose="020B0503020204020204" pitchFamily="34" charset="-122"/>
              <a:ea typeface="Microsoft YaHei" panose="020B0503020204020204" pitchFamily="34" charset="-122"/>
            </a:endParaRPr>
          </a:p>
          <a:p>
            <a:pPr marL="342900" indent="-342900" algn="just">
              <a:lnSpc>
                <a:spcPct val="125000"/>
              </a:lnSpc>
              <a:spcBef>
                <a:spcPts val="1200"/>
              </a:spcBef>
              <a:buFont typeface="Arial" panose="020B0604020202020204" pitchFamily="34" charset="0"/>
              <a:buChar char="•"/>
            </a:pPr>
            <a:r>
              <a:rPr lang="zh-CN" altLang="en-US" sz="2400" dirty="0">
                <a:latin typeface="Microsoft YaHei" panose="020B0503020204020204" pitchFamily="34" charset="-122"/>
                <a:ea typeface="Microsoft YaHei" panose="020B0503020204020204" pitchFamily="34" charset="-122"/>
              </a:rPr>
              <a:t>算法如果在标准测试集合上得到了很好的测试精度或者准确率，是否就意味着该算法在真实环境下就一定能得到很好的效果呢？</a:t>
            </a:r>
            <a:endParaRPr lang="en-US" altLang="zh-CN" sz="2400" dirty="0">
              <a:latin typeface="Microsoft YaHei" panose="020B0503020204020204" pitchFamily="34" charset="-122"/>
              <a:ea typeface="Microsoft YaHei" panose="020B0503020204020204" pitchFamily="34" charset="-122"/>
            </a:endParaRPr>
          </a:p>
          <a:p>
            <a:pPr marL="342900" indent="-342900" algn="just">
              <a:lnSpc>
                <a:spcPct val="125000"/>
              </a:lnSpc>
              <a:spcBef>
                <a:spcPts val="1200"/>
              </a:spcBef>
              <a:buFont typeface="Arial" panose="020B0604020202020204" pitchFamily="34" charset="0"/>
              <a:buChar char="•"/>
            </a:pPr>
            <a:r>
              <a:rPr lang="zh-CN" altLang="en-US" sz="2400" dirty="0">
                <a:latin typeface="Microsoft YaHei" panose="020B0503020204020204" pitchFamily="34" charset="-122"/>
                <a:ea typeface="Microsoft YaHei" panose="020B0503020204020204" pitchFamily="34" charset="-122"/>
              </a:rPr>
              <a:t>经典的评价方法能全面反映算法的优缺点吗？</a:t>
            </a:r>
            <a:endParaRPr lang="en-US" altLang="zh-CN" sz="2400" dirty="0">
              <a:latin typeface="Microsoft YaHei" panose="020B0503020204020204" pitchFamily="34" charset="-122"/>
              <a:ea typeface="Microsoft YaHei" panose="020B0503020204020204" pitchFamily="34" charset="-122"/>
            </a:endParaRPr>
          </a:p>
          <a:p>
            <a:pPr marL="342900" indent="-342900" algn="just">
              <a:lnSpc>
                <a:spcPct val="125000"/>
              </a:lnSpc>
              <a:spcBef>
                <a:spcPts val="1200"/>
              </a:spcBef>
              <a:buFont typeface="Arial" panose="020B0604020202020204" pitchFamily="34" charset="0"/>
              <a:buChar char="•"/>
            </a:pPr>
            <a:r>
              <a:rPr lang="zh-CN" altLang="en-US" sz="2400" dirty="0">
                <a:latin typeface="Microsoft YaHei" panose="020B0503020204020204" pitchFamily="34" charset="-122"/>
                <a:ea typeface="Microsoft YaHei" panose="020B0503020204020204" pitchFamily="34" charset="-122"/>
              </a:rPr>
              <a:t>算法在测试语料上取得很好的效果，是否真的说明算法达到语料集合创建者所预设的验证目标？</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针对这些问题，近年来一些研究从机器学习、自然语言处理、特定任务等角度分别开展了一些研究。</a:t>
            </a:r>
            <a:endParaRPr lang="en-US" altLang="zh-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1535051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04221"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13.5.1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72250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特定任务稳健性评价基准</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情感倾向分析稳健性评测</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55</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750724"/>
          </a:xfrm>
          <a:prstGeom prst="rect">
            <a:avLst/>
          </a:prstGeom>
          <a:noFill/>
        </p:spPr>
        <p:txBody>
          <a:bodyPr wrap="square">
            <a:spAutoFit/>
          </a:bodyPr>
          <a:lstStyle/>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属性级情感分析（</a:t>
            </a:r>
            <a:r>
              <a:rPr lang="en-US" altLang="zh-CN" sz="2000" b="1" dirty="0">
                <a:latin typeface="Microsoft YaHei" panose="020B0503020204020204" pitchFamily="34" charset="-122"/>
                <a:ea typeface="Microsoft YaHei" panose="020B0503020204020204" pitchFamily="34" charset="-122"/>
              </a:rPr>
              <a:t>Aspect-based Sentiment Analysis</a:t>
            </a:r>
            <a:r>
              <a:rPr lang="zh-CN" altLang="en-US" sz="2000" b="1" dirty="0">
                <a:latin typeface="Microsoft YaHei" panose="020B0503020204020204" pitchFamily="34" charset="-122"/>
                <a:ea typeface="Microsoft YaHei" panose="020B0503020204020204" pitchFamily="34" charset="-122"/>
              </a:rPr>
              <a:t>，</a:t>
            </a:r>
            <a:r>
              <a:rPr lang="en-US" altLang="zh-CN" sz="2000" b="1" dirty="0">
                <a:latin typeface="Microsoft YaHei" panose="020B0503020204020204" pitchFamily="34" charset="-122"/>
                <a:ea typeface="Microsoft YaHei" panose="020B0503020204020204" pitchFamily="34" charset="-122"/>
              </a:rPr>
              <a:t>ABSA</a:t>
            </a:r>
            <a:r>
              <a:rPr lang="zh-CN" altLang="en-US" sz="2000" b="1"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旨在预测文本中所表达的针对某一特定属性或方面的情感，是一种细粒度的情感分类任务。</a:t>
            </a:r>
            <a:endParaRPr lang="en-US" altLang="zh-CN" sz="2000" dirty="0">
              <a:latin typeface="Microsoft YaHei" panose="020B0503020204020204" pitchFamily="34" charset="-122"/>
              <a:ea typeface="Microsoft YaHei" panose="020B0503020204020204" pitchFamily="34" charset="-122"/>
            </a:endParaRPr>
          </a:p>
          <a:p>
            <a:pPr lvl="1"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例如：</a:t>
            </a:r>
            <a:r>
              <a:rPr lang="zh-CN" altLang="en-US" sz="2000" dirty="0">
                <a:latin typeface="KaiTi_GB2312" panose="02010609030101010101" pitchFamily="49" charset="-122"/>
                <a:ea typeface="KaiTi_GB2312" panose="02010609030101010101" pitchFamily="49" charset="-122"/>
              </a:rPr>
              <a:t>这款手机的电池续航能力很好，但是显示分辨率太低了</a:t>
            </a:r>
            <a:r>
              <a:rPr lang="zh-CN" altLang="en-US" sz="2000" dirty="0">
                <a:latin typeface="Microsoft YaHei" panose="020B0503020204020204" pitchFamily="34" charset="-122"/>
                <a:ea typeface="Microsoft YaHei" panose="020B0503020204020204" pitchFamily="34" charset="-122"/>
              </a:rPr>
              <a:t>。分别针对“电池”和“分辨率”给出了评价。</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en-US" altLang="zh-CN" sz="2000" dirty="0">
                <a:latin typeface="Microsoft YaHei" panose="020B0503020204020204" pitchFamily="34" charset="-122"/>
                <a:ea typeface="Microsoft YaHei" panose="020B0503020204020204" pitchFamily="34" charset="-122"/>
              </a:rPr>
              <a:t>ABSA</a:t>
            </a:r>
            <a:r>
              <a:rPr lang="zh-CN" altLang="en-US" sz="2000" dirty="0">
                <a:latin typeface="Microsoft YaHei" panose="020B0503020204020204" pitchFamily="34" charset="-122"/>
                <a:ea typeface="Microsoft YaHei" panose="020B0503020204020204" pitchFamily="34" charset="-122"/>
              </a:rPr>
              <a:t>模型应该只对目标属性的情感词敏感，而不会被其他非目标属性的倾向性影响。</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文献</a:t>
            </a:r>
            <a:r>
              <a:rPr lang="en-US" altLang="zh-CN" sz="2000" dirty="0">
                <a:latin typeface="Microsoft YaHei" panose="020B0503020204020204" pitchFamily="34" charset="-122"/>
                <a:ea typeface="Microsoft YaHei" panose="020B0503020204020204" pitchFamily="34" charset="-122"/>
              </a:rPr>
              <a:t>[704]</a:t>
            </a:r>
            <a:r>
              <a:rPr lang="zh-CN" altLang="en-US" sz="2000" dirty="0">
                <a:latin typeface="Microsoft YaHei" panose="020B0503020204020204" pitchFamily="34" charset="-122"/>
                <a:ea typeface="Microsoft YaHei" panose="020B0503020204020204" pitchFamily="34" charset="-122"/>
              </a:rPr>
              <a:t>指出尽管模型在测试集上得到很高的准确率，但是这些的模型的稳健性仍然存在一定的问题。假设一个模型在测试样本上能够输出正确的结果，该方法试图在一下方面进一步验证模型的鲁棒性：</a:t>
            </a:r>
          </a:p>
          <a:p>
            <a:pPr marL="914400" lvl="1" indent="-457200" algn="just">
              <a:lnSpc>
                <a:spcPct val="125000"/>
              </a:lnSpc>
              <a:spcBef>
                <a:spcPts val="0"/>
              </a:spcBef>
              <a:buFont typeface="+mj-lt"/>
              <a:buAutoNum type="arabicParenR"/>
            </a:pPr>
            <a:r>
              <a:rPr lang="zh-CN" altLang="en-US" sz="2000" dirty="0">
                <a:latin typeface="Microsoft YaHei" panose="020B0503020204020204" pitchFamily="34" charset="-122"/>
                <a:ea typeface="Microsoft YaHei" panose="020B0503020204020204" pitchFamily="34" charset="-122"/>
              </a:rPr>
              <a:t>通过修改句子中目标属性的情感词，</a:t>
            </a:r>
            <a:r>
              <a:rPr lang="zh-CN" altLang="en-US" sz="2000" b="1" dirty="0">
                <a:latin typeface="Microsoft YaHei" panose="020B0503020204020204" pitchFamily="34" charset="-122"/>
                <a:ea typeface="Microsoft YaHei" panose="020B0503020204020204" pitchFamily="34" charset="-122"/>
              </a:rPr>
              <a:t>将目标属性的情感极性颠</a:t>
            </a:r>
            <a:r>
              <a:rPr lang="zh-CN" altLang="en-US" sz="2000" dirty="0">
                <a:latin typeface="Microsoft YaHei" panose="020B0503020204020204" pitchFamily="34" charset="-122"/>
                <a:ea typeface="Microsoft YaHei" panose="020B0503020204020204" pitchFamily="34" charset="-122"/>
              </a:rPr>
              <a:t>倒。</a:t>
            </a:r>
          </a:p>
          <a:p>
            <a:pPr marL="914400" lvl="1" indent="-457200" algn="just">
              <a:lnSpc>
                <a:spcPct val="125000"/>
              </a:lnSpc>
              <a:spcBef>
                <a:spcPts val="0"/>
              </a:spcBef>
              <a:buFont typeface="+mj-lt"/>
              <a:buAutoNum type="arabicParenR"/>
            </a:pPr>
            <a:r>
              <a:rPr lang="zh-CN" altLang="en-US" sz="2000" dirty="0">
                <a:latin typeface="Microsoft YaHei" panose="020B0503020204020204" pitchFamily="34" charset="-122"/>
                <a:ea typeface="Microsoft YaHei" panose="020B0503020204020204" pitchFamily="34" charset="-122"/>
              </a:rPr>
              <a:t>将所有非目标属性的的情感词进行修改，</a:t>
            </a:r>
            <a:r>
              <a:rPr lang="zh-CN" altLang="en-US" sz="2000" b="1" dirty="0">
                <a:latin typeface="Microsoft YaHei" panose="020B0503020204020204" pitchFamily="34" charset="-122"/>
                <a:ea typeface="Microsoft YaHei" panose="020B0503020204020204" pitchFamily="34" charset="-122"/>
              </a:rPr>
              <a:t>使之与目标方面的情感相反</a:t>
            </a:r>
            <a:r>
              <a:rPr lang="zh-CN" altLang="en-US" sz="2000" dirty="0">
                <a:latin typeface="Microsoft YaHei" panose="020B0503020204020204" pitchFamily="34" charset="-122"/>
                <a:ea typeface="Microsoft YaHei" panose="020B0503020204020204" pitchFamily="34" charset="-122"/>
              </a:rPr>
              <a:t>。</a:t>
            </a:r>
          </a:p>
          <a:p>
            <a:pPr marL="914400" lvl="1" indent="-457200" algn="just">
              <a:lnSpc>
                <a:spcPct val="125000"/>
              </a:lnSpc>
              <a:spcBef>
                <a:spcPts val="0"/>
              </a:spcBef>
              <a:buFont typeface="+mj-lt"/>
              <a:buAutoNum type="arabicParenR"/>
            </a:pPr>
            <a:r>
              <a:rPr lang="zh-CN" altLang="en-US" sz="2000" b="1" dirty="0">
                <a:latin typeface="Microsoft YaHei" panose="020B0503020204020204" pitchFamily="34" charset="-122"/>
                <a:ea typeface="Microsoft YaHei" panose="020B0503020204020204" pitchFamily="34" charset="-122"/>
              </a:rPr>
              <a:t>增加更多的非目标属性评价</a:t>
            </a:r>
            <a:r>
              <a:rPr lang="zh-CN" altLang="en-US" sz="2000" dirty="0">
                <a:latin typeface="Microsoft YaHei" panose="020B0503020204020204" pitchFamily="34" charset="-122"/>
                <a:ea typeface="Microsoft YaHei" panose="020B0503020204020204" pitchFamily="34" charset="-122"/>
              </a:rPr>
              <a:t>。</a:t>
            </a:r>
          </a:p>
        </p:txBody>
      </p:sp>
    </p:spTree>
    <p:extLst>
      <p:ext uri="{BB962C8B-B14F-4D97-AF65-F5344CB8AC3E}">
        <p14:creationId xmlns:p14="http://schemas.microsoft.com/office/powerpoint/2010/main" val="37490652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04221"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13.5.1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72250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特定任务稳健性评价基准</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情感倾向分析稳健性评测</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56</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057953"/>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属性级情感倾向稳健性测试集</a:t>
            </a:r>
            <a:r>
              <a:rPr lang="en-US" altLang="zh-CN" sz="2000" dirty="0">
                <a:latin typeface="Microsoft YaHei" panose="020B0503020204020204" pitchFamily="34" charset="-122"/>
                <a:ea typeface="Microsoft YaHei" panose="020B0503020204020204" pitchFamily="34" charset="-122"/>
              </a:rPr>
              <a:t>ARTS</a:t>
            </a:r>
            <a:r>
              <a:rPr lang="zh-CN" altLang="en-US" sz="2000" dirty="0">
                <a:latin typeface="Microsoft YaHei" panose="020B0503020204020204" pitchFamily="34" charset="-122"/>
                <a:ea typeface="Microsoft YaHei" panose="020B0503020204020204" pitchFamily="34" charset="-122"/>
              </a:rPr>
              <a:t>对应的设计了三种变形进行测试。</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en-US" altLang="zh-CN" sz="2000" b="1" dirty="0">
                <a:latin typeface="Microsoft YaHei" panose="020B0503020204020204" pitchFamily="34" charset="-122"/>
                <a:ea typeface="Microsoft YaHei" panose="020B0503020204020204" pitchFamily="34" charset="-122"/>
              </a:rPr>
              <a:t>REVTGT</a:t>
            </a:r>
            <a:r>
              <a:rPr lang="zh-CN" altLang="en-US" sz="2000" dirty="0">
                <a:latin typeface="Microsoft YaHei" panose="020B0503020204020204" pitchFamily="34" charset="-122"/>
                <a:ea typeface="Microsoft YaHei" panose="020B0503020204020204" pitchFamily="34" charset="-122"/>
              </a:rPr>
              <a:t>：</a:t>
            </a:r>
            <a:r>
              <a:rPr lang="zh-CN" altLang="en-US" sz="2000" b="1" dirty="0">
                <a:latin typeface="Microsoft YaHei" panose="020B0503020204020204" pitchFamily="34" charset="-122"/>
                <a:ea typeface="Microsoft YaHei" panose="020B0503020204020204" pitchFamily="34" charset="-122"/>
              </a:rPr>
              <a:t>生成反转目标属性词情感极性的句子</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SemEval2014</a:t>
            </a:r>
            <a:r>
              <a:rPr lang="zh-CN" altLang="en-US" sz="2000" dirty="0">
                <a:latin typeface="Microsoft YaHei" panose="020B0503020204020204" pitchFamily="34" charset="-122"/>
                <a:ea typeface="Microsoft YaHei" panose="020B0503020204020204" pitchFamily="34" charset="-122"/>
              </a:rPr>
              <a:t>中将每个属性对应的情感词的范围标注出来，因此可以设计规则来反转情感极性。比如将情感词替换为其反义词，或者在情感词之前加上否定词</a:t>
            </a:r>
            <a:r>
              <a:rPr lang="en-US" altLang="zh-CN" sz="2000" dirty="0">
                <a:latin typeface="Microsoft YaHei" panose="020B0503020204020204" pitchFamily="34" charset="-122"/>
                <a:ea typeface="Microsoft YaHei" panose="020B0503020204020204" pitchFamily="34" charset="-122"/>
              </a:rPr>
              <a:t>not</a:t>
            </a:r>
            <a:r>
              <a:rPr lang="zh-CN" altLang="en-US" sz="2000" dirty="0">
                <a:latin typeface="Microsoft YaHei" panose="020B0503020204020204" pitchFamily="34" charset="-122"/>
                <a:ea typeface="Microsoft YaHei" panose="020B0503020204020204" pitchFamily="34" charset="-122"/>
              </a:rPr>
              <a:t>等，同时需要将不同属性词之间的连接词进行调整，比如将</a:t>
            </a:r>
            <a:r>
              <a:rPr lang="en-US" altLang="zh-CN" sz="2000" dirty="0">
                <a:latin typeface="Microsoft YaHei" panose="020B0503020204020204" pitchFamily="34" charset="-122"/>
                <a:ea typeface="Microsoft YaHei" panose="020B0503020204020204" pitchFamily="34" charset="-122"/>
              </a:rPr>
              <a:t>and</a:t>
            </a:r>
            <a:r>
              <a:rPr lang="zh-CN" altLang="en-US" sz="2000" dirty="0">
                <a:latin typeface="Microsoft YaHei" panose="020B0503020204020204" pitchFamily="34" charset="-122"/>
                <a:ea typeface="Microsoft YaHei" panose="020B0503020204020204" pitchFamily="34" charset="-122"/>
              </a:rPr>
              <a:t>修改为</a:t>
            </a:r>
            <a:r>
              <a:rPr lang="en-US" altLang="zh-CN" sz="2000" dirty="0">
                <a:latin typeface="Microsoft YaHei" panose="020B0503020204020204" pitchFamily="34" charset="-122"/>
                <a:ea typeface="Microsoft YaHei" panose="020B0503020204020204" pitchFamily="34" charset="-122"/>
              </a:rPr>
              <a:t>but</a:t>
            </a:r>
            <a:r>
              <a:rPr lang="zh-CN" altLang="en-US" sz="2000" dirty="0">
                <a:latin typeface="Microsoft YaHei" panose="020B0503020204020204" pitchFamily="34" charset="-122"/>
                <a:ea typeface="Microsoft YaHei" panose="020B0503020204020204" pitchFamily="34" charset="-122"/>
              </a:rPr>
              <a:t>来表示转折关系。通过</a:t>
            </a:r>
            <a:r>
              <a:rPr lang="en-US" altLang="zh-CN" sz="2000" dirty="0">
                <a:latin typeface="Microsoft YaHei" panose="020B0503020204020204" pitchFamily="34" charset="-122"/>
                <a:ea typeface="Microsoft YaHei" panose="020B0503020204020204" pitchFamily="34" charset="-122"/>
              </a:rPr>
              <a:t>REVTGT</a:t>
            </a:r>
            <a:r>
              <a:rPr lang="zh-CN" altLang="en-US" sz="2000" dirty="0">
                <a:latin typeface="Microsoft YaHei" panose="020B0503020204020204" pitchFamily="34" charset="-122"/>
                <a:ea typeface="Microsoft YaHei" panose="020B0503020204020204" pitchFamily="34" charset="-122"/>
              </a:rPr>
              <a:t>改变目标情绪可以测试出如果一个模型对目标属性词的情感是否足够敏感。</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例如：原始句子 </a:t>
            </a:r>
            <a:r>
              <a:rPr lang="en-US" altLang="zh-CN" sz="2000" dirty="0">
                <a:latin typeface="Microsoft YaHei" panose="020B0503020204020204" pitchFamily="34" charset="-122"/>
                <a:ea typeface="Microsoft YaHei" panose="020B0503020204020204" pitchFamily="34" charset="-122"/>
              </a:rPr>
              <a:t>Tasty burgers, and crispy fries.</a:t>
            </a:r>
            <a:r>
              <a:rPr lang="zh-CN" altLang="en-US" sz="2000" dirty="0">
                <a:latin typeface="Microsoft YaHei" panose="020B0503020204020204" pitchFamily="34" charset="-122"/>
                <a:ea typeface="Microsoft YaHei" panose="020B0503020204020204" pitchFamily="34" charset="-122"/>
              </a:rPr>
              <a:t>，目标属性为 </a:t>
            </a:r>
            <a:r>
              <a:rPr lang="en-US" altLang="zh-CN" sz="2000" dirty="0">
                <a:latin typeface="Microsoft YaHei" panose="020B0503020204020204" pitchFamily="34" charset="-122"/>
                <a:ea typeface="Microsoft YaHei" panose="020B0503020204020204" pitchFamily="34" charset="-122"/>
              </a:rPr>
              <a:t>burgers</a:t>
            </a:r>
            <a:r>
              <a:rPr lang="zh-CN" altLang="en-US" sz="2000" dirty="0">
                <a:latin typeface="Microsoft YaHei" panose="020B0503020204020204" pitchFamily="34" charset="-122"/>
                <a:ea typeface="Microsoft YaHei" panose="020B0503020204020204" pitchFamily="34" charset="-122"/>
              </a:rPr>
              <a:t>，通过</a:t>
            </a:r>
            <a:r>
              <a:rPr lang="en-US" altLang="zh-CN" sz="2000" dirty="0">
                <a:latin typeface="Microsoft YaHei" panose="020B0503020204020204" pitchFamily="34" charset="-122"/>
                <a:ea typeface="Microsoft YaHei" panose="020B0503020204020204" pitchFamily="34" charset="-122"/>
              </a:rPr>
              <a:t>REVTGT</a:t>
            </a:r>
            <a:r>
              <a:rPr lang="zh-CN" altLang="en-US" sz="2000" dirty="0">
                <a:latin typeface="Microsoft YaHei" panose="020B0503020204020204" pitchFamily="34" charset="-122"/>
                <a:ea typeface="Microsoft YaHei" panose="020B0503020204020204" pitchFamily="34" charset="-122"/>
              </a:rPr>
              <a:t>变形为</a:t>
            </a:r>
            <a:r>
              <a:rPr lang="en-US" altLang="zh-CN" sz="2000" u="sng" dirty="0">
                <a:latin typeface="Microsoft YaHei" panose="020B0503020204020204" pitchFamily="34" charset="-122"/>
                <a:ea typeface="Microsoft YaHei" panose="020B0503020204020204" pitchFamily="34" charset="-122"/>
              </a:rPr>
              <a:t>Terrible</a:t>
            </a:r>
            <a:r>
              <a:rPr lang="zh-CN" altLang="en-US" sz="2000" u="sng" dirty="0">
                <a:latin typeface="Microsoft YaHei" panose="020B0503020204020204" pitchFamily="34" charset="-122"/>
                <a:ea typeface="Microsoft YaHei" panose="020B0503020204020204" pitchFamily="34" charset="-122"/>
              </a:rPr>
              <a:t> </a:t>
            </a:r>
            <a:r>
              <a:rPr lang="en-US" altLang="zh-CN" sz="2000" dirty="0">
                <a:latin typeface="Microsoft YaHei" panose="020B0503020204020204" pitchFamily="34" charset="-122"/>
                <a:ea typeface="Microsoft YaHei" panose="020B0503020204020204" pitchFamily="34" charset="-122"/>
              </a:rPr>
              <a:t>burgers, but crispy fries.</a:t>
            </a:r>
            <a:endParaRPr lang="zh-CN" altLang="en-US"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85686905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04221"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13.5.1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72250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特定任务稳健性评价基准</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情感倾向分析稳健性评测</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57</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5520166"/>
          </a:xfrm>
          <a:prstGeom prst="rect">
            <a:avLst/>
          </a:prstGeom>
          <a:noFill/>
        </p:spPr>
        <p:txBody>
          <a:bodyPr wrap="square">
            <a:spAutoFit/>
          </a:bodyPr>
          <a:lstStyle/>
          <a:p>
            <a:pPr algn="just">
              <a:lnSpc>
                <a:spcPct val="125000"/>
              </a:lnSpc>
              <a:spcBef>
                <a:spcPts val="1200"/>
              </a:spcBef>
            </a:pPr>
            <a:r>
              <a:rPr lang="en-US" altLang="zh-CN" sz="2000" b="1" dirty="0">
                <a:latin typeface="Microsoft YaHei" panose="020B0503020204020204" pitchFamily="34" charset="-122"/>
                <a:ea typeface="Microsoft YaHei" panose="020B0503020204020204" pitchFamily="34" charset="-122"/>
              </a:rPr>
              <a:t>REVNON</a:t>
            </a:r>
            <a:r>
              <a:rPr lang="zh-CN" altLang="en-US" sz="2000" b="1" dirty="0">
                <a:latin typeface="Microsoft YaHei" panose="020B0503020204020204" pitchFamily="34" charset="-122"/>
                <a:ea typeface="Microsoft YaHei" panose="020B0503020204020204" pitchFamily="34" charset="-122"/>
              </a:rPr>
              <a:t>：改变非目标属性词的情感极性，将所有非目标属性词中情感极性与目标词一致的情感极性进行反转</a:t>
            </a:r>
            <a:r>
              <a:rPr lang="zh-CN" altLang="en-US" sz="2000" dirty="0">
                <a:latin typeface="Microsoft YaHei" panose="020B0503020204020204" pitchFamily="34" charset="-122"/>
                <a:ea typeface="Microsoft YaHei" panose="020B0503020204020204" pitchFamily="34" charset="-122"/>
              </a:rPr>
              <a:t>。而对于其余非目标属性中情感极性已经与目标情感情感极性不一样的，通过随机添加副词来夸大其情感极性。例如：“非常”、“真的”、“和”、“极度”，等利用训练语料构建的程度副词字典。</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例如：原始句子 </a:t>
            </a:r>
            <a:r>
              <a:rPr lang="en-US" altLang="zh-CN" sz="2000" dirty="0">
                <a:latin typeface="Microsoft YaHei" panose="020B0503020204020204" pitchFamily="34" charset="-122"/>
                <a:ea typeface="Microsoft YaHei" panose="020B0503020204020204" pitchFamily="34" charset="-122"/>
              </a:rPr>
              <a:t>Tasty burgers, and crispy fries.</a:t>
            </a:r>
            <a:r>
              <a:rPr lang="zh-CN" altLang="en-US" sz="2000" dirty="0">
                <a:latin typeface="Microsoft YaHei" panose="020B0503020204020204" pitchFamily="34" charset="-122"/>
                <a:ea typeface="Microsoft YaHei" panose="020B0503020204020204" pitchFamily="34" charset="-122"/>
              </a:rPr>
              <a:t>，目标属性为 </a:t>
            </a:r>
            <a:r>
              <a:rPr lang="en-US" altLang="zh-CN" sz="2000" dirty="0">
                <a:latin typeface="Microsoft YaHei" panose="020B0503020204020204" pitchFamily="34" charset="-122"/>
                <a:ea typeface="Microsoft YaHei" panose="020B0503020204020204" pitchFamily="34" charset="-122"/>
              </a:rPr>
              <a:t>burgers</a:t>
            </a:r>
            <a:r>
              <a:rPr lang="zh-CN" altLang="en-US" sz="2000" dirty="0">
                <a:latin typeface="Microsoft YaHei" panose="020B0503020204020204" pitchFamily="34" charset="-122"/>
                <a:ea typeface="Microsoft YaHei" panose="020B0503020204020204" pitchFamily="34" charset="-122"/>
              </a:rPr>
              <a:t>，通过</a:t>
            </a:r>
            <a:r>
              <a:rPr lang="en-US" altLang="zh-CN" sz="2000" dirty="0">
                <a:latin typeface="Microsoft YaHei" panose="020B0503020204020204" pitchFamily="34" charset="-122"/>
                <a:ea typeface="Microsoft YaHei" panose="020B0503020204020204" pitchFamily="34" charset="-122"/>
              </a:rPr>
              <a:t>REVNON</a:t>
            </a:r>
            <a:r>
              <a:rPr lang="zh-CN" altLang="en-US" sz="2000" dirty="0">
                <a:latin typeface="Microsoft YaHei" panose="020B0503020204020204" pitchFamily="34" charset="-122"/>
                <a:ea typeface="Microsoft YaHei" panose="020B0503020204020204" pitchFamily="34" charset="-122"/>
              </a:rPr>
              <a:t>变形为</a:t>
            </a:r>
            <a:r>
              <a:rPr lang="en-US" altLang="zh-CN" sz="2000" dirty="0">
                <a:latin typeface="Microsoft YaHei" panose="020B0503020204020204" pitchFamily="34" charset="-122"/>
                <a:ea typeface="Microsoft YaHei" panose="020B0503020204020204" pitchFamily="34" charset="-122"/>
              </a:rPr>
              <a:t>Tasty</a:t>
            </a:r>
            <a:r>
              <a:rPr lang="zh-CN" altLang="en-US" sz="2000" u="sng" dirty="0">
                <a:latin typeface="Microsoft YaHei" panose="020B0503020204020204" pitchFamily="34" charset="-122"/>
                <a:ea typeface="Microsoft YaHei" panose="020B0503020204020204" pitchFamily="34" charset="-122"/>
              </a:rPr>
              <a:t> </a:t>
            </a:r>
            <a:r>
              <a:rPr lang="en-US" altLang="zh-CN" sz="2000" dirty="0">
                <a:latin typeface="Microsoft YaHei" panose="020B0503020204020204" pitchFamily="34" charset="-122"/>
                <a:ea typeface="Microsoft YaHei" panose="020B0503020204020204" pitchFamily="34" charset="-122"/>
              </a:rPr>
              <a:t>burgers, but </a:t>
            </a:r>
            <a:r>
              <a:rPr lang="en-US" altLang="zh-CN" sz="2000" u="sng" dirty="0">
                <a:latin typeface="Microsoft YaHei" panose="020B0503020204020204" pitchFamily="34" charset="-122"/>
                <a:ea typeface="Microsoft YaHei" panose="020B0503020204020204" pitchFamily="34" charset="-122"/>
              </a:rPr>
              <a:t>soggy</a:t>
            </a:r>
            <a:r>
              <a:rPr lang="en-US" altLang="zh-CN" sz="2000" dirty="0">
                <a:latin typeface="Microsoft YaHei" panose="020B0503020204020204" pitchFamily="34" charset="-122"/>
                <a:ea typeface="Microsoft YaHei" panose="020B0503020204020204" pitchFamily="34" charset="-122"/>
              </a:rPr>
              <a:t> fries.</a:t>
            </a:r>
            <a:endParaRPr lang="zh-CN" altLang="en-US"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en-US" altLang="zh-CN" sz="2000" b="1" dirty="0">
                <a:latin typeface="Microsoft YaHei" panose="020B0503020204020204" pitchFamily="34" charset="-122"/>
                <a:ea typeface="Microsoft YaHei" panose="020B0503020204020204" pitchFamily="34" charset="-122"/>
              </a:rPr>
              <a:t>{ADD-DIFF</a:t>
            </a:r>
            <a:r>
              <a:rPr lang="zh-CN" altLang="en-US" sz="2000" b="1" dirty="0">
                <a:latin typeface="Microsoft YaHei" panose="020B0503020204020204" pitchFamily="34" charset="-122"/>
                <a:ea typeface="Microsoft YaHei" panose="020B0503020204020204" pitchFamily="34" charset="-122"/>
              </a:rPr>
              <a:t>：添加句子中没有出现的属性词情感描述，其情感极性与目标属性情感极性相反。</a:t>
            </a:r>
            <a:r>
              <a:rPr lang="zh-CN" altLang="en-US" sz="2000" dirty="0">
                <a:latin typeface="Microsoft YaHei" panose="020B0503020204020204" pitchFamily="34" charset="-122"/>
                <a:ea typeface="Microsoft YaHei" panose="020B0503020204020204" pitchFamily="34" charset="-122"/>
              </a:rPr>
              <a:t>现有的</a:t>
            </a:r>
            <a:r>
              <a:rPr lang="en-US" altLang="zh-CN" sz="2000" dirty="0">
                <a:latin typeface="Microsoft YaHei" panose="020B0503020204020204" pitchFamily="34" charset="-122"/>
                <a:ea typeface="Microsoft YaHei" panose="020B0503020204020204" pitchFamily="34" charset="-122"/>
              </a:rPr>
              <a:t>SemEval2014</a:t>
            </a:r>
            <a:r>
              <a:rPr lang="zh-CN" altLang="en-US" sz="2000" dirty="0">
                <a:latin typeface="Microsoft YaHei" panose="020B0503020204020204" pitchFamily="34" charset="-122"/>
                <a:ea typeface="Microsoft YaHei" panose="020B0503020204020204" pitchFamily="34" charset="-122"/>
              </a:rPr>
              <a:t>测试集平均每句只有两个属性，但现实世界中的应用可以有更多的属性词。因此可以首先形成一个属性表达的集合</a:t>
            </a:r>
            <a:r>
              <a:rPr lang="en-US" altLang="zh-CN" sz="2000" dirty="0" err="1">
                <a:latin typeface="Microsoft YaHei" panose="020B0503020204020204" pitchFamily="34" charset="-122"/>
                <a:ea typeface="Microsoft YaHei" panose="020B0503020204020204" pitchFamily="34" charset="-122"/>
              </a:rPr>
              <a:t>AspectSet</a:t>
            </a:r>
            <a:r>
              <a:rPr lang="zh-CN" altLang="en-US" sz="2000" dirty="0">
                <a:latin typeface="Microsoft YaHei" panose="020B0503020204020204" pitchFamily="34" charset="-122"/>
                <a:ea typeface="Microsoft YaHei" panose="020B0503020204020204" pitchFamily="34" charset="-122"/>
              </a:rPr>
              <a:t>，从整个数据集中提取所有的属性表达。通过使用</a:t>
            </a:r>
            <a:r>
              <a:rPr lang="en-US" altLang="zh-CN" sz="2000" dirty="0" err="1">
                <a:latin typeface="Microsoft YaHei" panose="020B0503020204020204" pitchFamily="34" charset="-122"/>
                <a:ea typeface="Microsoft YaHei" panose="020B0503020204020204" pitchFamily="34" charset="-122"/>
              </a:rPr>
              <a:t>AspectSet</a:t>
            </a:r>
            <a:r>
              <a:rPr lang="zh-CN" altLang="en-US" sz="2000" dirty="0">
                <a:latin typeface="Microsoft YaHei" panose="020B0503020204020204" pitchFamily="34" charset="-122"/>
                <a:ea typeface="Microsoft YaHei" panose="020B0503020204020204" pitchFamily="34" charset="-122"/>
              </a:rPr>
              <a:t>，可以从中随机采样</a:t>
            </a:r>
            <a:r>
              <a:rPr lang="en-US" altLang="zh-CN" sz="2000" dirty="0">
                <a:latin typeface="Microsoft YaHei" panose="020B0503020204020204" pitchFamily="34" charset="-122"/>
                <a:ea typeface="Microsoft YaHei" panose="020B0503020204020204" pitchFamily="34" charset="-122"/>
              </a:rPr>
              <a:t>1-3</a:t>
            </a:r>
            <a:r>
              <a:rPr lang="zh-CN" altLang="en-US" sz="2000" dirty="0">
                <a:latin typeface="Microsoft YaHei" panose="020B0503020204020204" pitchFamily="34" charset="-122"/>
                <a:ea typeface="Microsoft YaHei" panose="020B0503020204020204" pitchFamily="34" charset="-122"/>
              </a:rPr>
              <a:t>个在原始测试用例中未提及且情感极性与目标属性不同的属性，然后将它们拼接到原始文本中。</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例如：原始句子 </a:t>
            </a:r>
            <a:r>
              <a:rPr lang="en-US" altLang="zh-CN" sz="2000" dirty="0">
                <a:latin typeface="Microsoft YaHei" panose="020B0503020204020204" pitchFamily="34" charset="-122"/>
                <a:ea typeface="Microsoft YaHei" panose="020B0503020204020204" pitchFamily="34" charset="-122"/>
              </a:rPr>
              <a:t>Great food and best of all GREAT beer!</a:t>
            </a:r>
            <a:r>
              <a:rPr lang="zh-CN" altLang="en-US" sz="2000" dirty="0">
                <a:latin typeface="Microsoft YaHei" panose="020B0503020204020204" pitchFamily="34" charset="-122"/>
                <a:ea typeface="Microsoft YaHei" panose="020B0503020204020204" pitchFamily="34" charset="-122"/>
              </a:rPr>
              <a:t>，目标属性为</a:t>
            </a:r>
            <a:r>
              <a:rPr lang="en-US" altLang="zh-CN" sz="2000" dirty="0">
                <a:latin typeface="Microsoft YaHei" panose="020B0503020204020204" pitchFamily="34" charset="-122"/>
                <a:ea typeface="Microsoft YaHei" panose="020B0503020204020204" pitchFamily="34" charset="-122"/>
              </a:rPr>
              <a:t>food</a:t>
            </a:r>
            <a:r>
              <a:rPr lang="zh-CN" altLang="en-US" sz="2000" dirty="0">
                <a:latin typeface="Microsoft YaHei" panose="020B0503020204020204" pitchFamily="34" charset="-122"/>
                <a:ea typeface="Microsoft YaHei" panose="020B0503020204020204" pitchFamily="34" charset="-122"/>
              </a:rPr>
              <a:t>，通过</a:t>
            </a:r>
            <a:r>
              <a:rPr lang="en-US" altLang="zh-CN" sz="2000" dirty="0">
                <a:latin typeface="Microsoft YaHei" panose="020B0503020204020204" pitchFamily="34" charset="-122"/>
                <a:ea typeface="Microsoft YaHei" panose="020B0503020204020204" pitchFamily="34" charset="-122"/>
              </a:rPr>
              <a:t>ADD-DIFF</a:t>
            </a:r>
            <a:r>
              <a:rPr lang="zh-CN" altLang="en-US" sz="2000" dirty="0">
                <a:latin typeface="Microsoft YaHei" panose="020B0503020204020204" pitchFamily="34" charset="-122"/>
                <a:ea typeface="Microsoft YaHei" panose="020B0503020204020204" pitchFamily="34" charset="-122"/>
              </a:rPr>
              <a:t>变形为 </a:t>
            </a:r>
            <a:r>
              <a:rPr lang="en-US" altLang="zh-CN" sz="2000" dirty="0">
                <a:latin typeface="Microsoft YaHei" panose="020B0503020204020204" pitchFamily="34" charset="-122"/>
                <a:ea typeface="Microsoft YaHei" panose="020B0503020204020204" pitchFamily="34" charset="-122"/>
              </a:rPr>
              <a:t>Great food and best of all GREAT beer, </a:t>
            </a:r>
            <a:r>
              <a:rPr lang="en-US" altLang="zh-CN" sz="2000" u="sng" dirty="0">
                <a:latin typeface="Microsoft YaHei" panose="020B0503020204020204" pitchFamily="34" charset="-122"/>
                <a:ea typeface="Microsoft YaHei" panose="020B0503020204020204" pitchFamily="34" charset="-122"/>
              </a:rPr>
              <a:t>but management is less than accommodating.</a:t>
            </a:r>
            <a:endParaRPr lang="zh-CN" altLang="en-US" sz="2000" u="sng"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70841812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04221"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13.5.1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66095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特定任务稳健性评价基准</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阅读理解稳健性评测</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58</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596562"/>
          </a:xfrm>
          <a:prstGeom prst="rect">
            <a:avLst/>
          </a:prstGeom>
          <a:noFill/>
        </p:spPr>
        <p:txBody>
          <a:bodyPr wrap="square">
            <a:spAutoFit/>
          </a:bodyPr>
          <a:lstStyle/>
          <a:p>
            <a:pPr algn="just">
              <a:lnSpc>
                <a:spcPct val="125000"/>
              </a:lnSpc>
              <a:spcBef>
                <a:spcPts val="1200"/>
              </a:spcBef>
            </a:pPr>
            <a:r>
              <a:rPr lang="en-US" altLang="zh-CN" sz="2000" dirty="0" err="1">
                <a:latin typeface="Microsoft YaHei" panose="020B0503020204020204" pitchFamily="34" charset="-122"/>
                <a:ea typeface="Microsoft YaHei" panose="020B0503020204020204" pitchFamily="34" charset="-122"/>
              </a:rPr>
              <a:t>ASQuAD</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Adversarial </a:t>
            </a:r>
            <a:r>
              <a:rPr lang="en-US" altLang="zh-CN" sz="2000" dirty="0" err="1">
                <a:latin typeface="Microsoft YaHei" panose="020B0503020204020204" pitchFamily="34" charset="-122"/>
                <a:ea typeface="Microsoft YaHei" panose="020B0503020204020204" pitchFamily="34" charset="-122"/>
              </a:rPr>
              <a:t>SQuAD</a:t>
            </a:r>
            <a:r>
              <a:rPr lang="zh-CN" altLang="en-US" sz="2000" dirty="0">
                <a:latin typeface="Microsoft YaHei" panose="020B0503020204020204" pitchFamily="34" charset="-122"/>
                <a:ea typeface="Microsoft YaHei" panose="020B0503020204020204" pitchFamily="34" charset="-122"/>
              </a:rPr>
              <a:t>）是针对斯坦福问答数据集（</a:t>
            </a:r>
            <a:r>
              <a:rPr lang="en-US" altLang="zh-CN" sz="2000" dirty="0">
                <a:latin typeface="Microsoft YaHei" panose="020B0503020204020204" pitchFamily="34" charset="-122"/>
                <a:ea typeface="Microsoft YaHei" panose="020B0503020204020204" pitchFamily="34" charset="-122"/>
              </a:rPr>
              <a:t>Stanford Question Answering Dataset</a:t>
            </a:r>
            <a:r>
              <a:rPr lang="zh-CN" altLang="en-US" sz="2000" dirty="0">
                <a:latin typeface="Microsoft YaHei" panose="020B0503020204020204" pitchFamily="34" charset="-122"/>
                <a:ea typeface="Microsoft YaHei" panose="020B0503020204020204" pitchFamily="34" charset="-122"/>
              </a:rPr>
              <a:t>，</a:t>
            </a:r>
            <a:r>
              <a:rPr lang="en-US" altLang="zh-CN" sz="2000" dirty="0" err="1">
                <a:latin typeface="Microsoft YaHei" panose="020B0503020204020204" pitchFamily="34" charset="-122"/>
                <a:ea typeface="Microsoft YaHei" panose="020B0503020204020204" pitchFamily="34" charset="-122"/>
              </a:rPr>
              <a:t>SQuAD</a:t>
            </a:r>
            <a:r>
              <a:rPr lang="zh-CN" altLang="en-US" sz="2000" dirty="0">
                <a:latin typeface="Microsoft YaHei" panose="020B0503020204020204" pitchFamily="34" charset="-122"/>
                <a:ea typeface="Microsoft YaHei" panose="020B0503020204020204" pitchFamily="34" charset="-122"/>
              </a:rPr>
              <a:t>）的对抗评估方法。</a:t>
            </a:r>
            <a:r>
              <a:rPr lang="en-US" altLang="zh-CN" sz="2000" dirty="0" err="1">
                <a:latin typeface="Microsoft YaHei" panose="020B0503020204020204" pitchFamily="34" charset="-122"/>
                <a:ea typeface="Microsoft YaHei" panose="020B0503020204020204" pitchFamily="34" charset="-122"/>
              </a:rPr>
              <a:t>ASQuAD</a:t>
            </a:r>
            <a:r>
              <a:rPr lang="zh-CN" altLang="en-US" sz="2000" dirty="0">
                <a:latin typeface="Microsoft YaHei" panose="020B0503020204020204" pitchFamily="34" charset="-122"/>
                <a:ea typeface="Microsoft YaHei" panose="020B0503020204020204" pitchFamily="34" charset="-122"/>
              </a:rPr>
              <a:t>测试了系统是否能够回答包含对抗插入句子的段落的问题，通过自动生成的句子来影响阅读理解算法。利用</a:t>
            </a:r>
            <a:r>
              <a:rPr lang="en-US" altLang="zh-CN" sz="2000" dirty="0" err="1">
                <a:latin typeface="Microsoft YaHei" panose="020B0503020204020204" pitchFamily="34" charset="-122"/>
                <a:ea typeface="Microsoft YaHei" panose="020B0503020204020204" pitchFamily="34" charset="-122"/>
              </a:rPr>
              <a:t>ASQuAD</a:t>
            </a:r>
            <a:r>
              <a:rPr lang="zh-CN" altLang="en-US" sz="2000" dirty="0">
                <a:latin typeface="Microsoft YaHei" panose="020B0503020204020204" pitchFamily="34" charset="-122"/>
                <a:ea typeface="Microsoft YaHei" panose="020B0503020204020204" pitchFamily="34" charset="-122"/>
              </a:rPr>
              <a:t>，文献</a:t>
            </a:r>
            <a:r>
              <a:rPr lang="en-US" altLang="zh-CN" sz="2000" dirty="0">
                <a:latin typeface="Microsoft YaHei" panose="020B0503020204020204" pitchFamily="34" charset="-122"/>
                <a:ea typeface="Microsoft YaHei" panose="020B0503020204020204" pitchFamily="34" charset="-122"/>
              </a:rPr>
              <a:t>[730]</a:t>
            </a:r>
            <a:r>
              <a:rPr lang="zh-CN" altLang="en-US" sz="2000" dirty="0">
                <a:latin typeface="Microsoft YaHei" panose="020B0503020204020204" pitchFamily="34" charset="-122"/>
                <a:ea typeface="Microsoft YaHei" panose="020B0503020204020204" pitchFamily="34" charset="-122"/>
              </a:rPr>
              <a:t>对</a:t>
            </a:r>
            <a:r>
              <a:rPr lang="en-US" altLang="zh-CN" sz="2000" dirty="0">
                <a:latin typeface="Microsoft YaHei" panose="020B0503020204020204" pitchFamily="34" charset="-122"/>
                <a:ea typeface="Microsoft YaHei" panose="020B0503020204020204" pitchFamily="34" charset="-122"/>
              </a:rPr>
              <a:t>16</a:t>
            </a:r>
            <a:r>
              <a:rPr lang="zh-CN" altLang="en-US" sz="2000" dirty="0">
                <a:latin typeface="Microsoft YaHei" panose="020B0503020204020204" pitchFamily="34" charset="-122"/>
                <a:ea typeface="Microsoft YaHei" panose="020B0503020204020204" pitchFamily="34" charset="-122"/>
              </a:rPr>
              <a:t>个模型进行了测试，</a:t>
            </a:r>
            <a:r>
              <a:rPr lang="zh-CN" altLang="en-US" sz="2000" b="1" dirty="0">
                <a:latin typeface="Microsoft YaHei" panose="020B0503020204020204" pitchFamily="34" charset="-122"/>
                <a:ea typeface="Microsoft YaHei" panose="020B0503020204020204" pitchFamily="34" charset="-122"/>
              </a:rPr>
              <a:t>模型准确性从平均</a:t>
            </a:r>
            <a:r>
              <a:rPr lang="en-US" altLang="zh-CN" sz="2000" b="1" dirty="0">
                <a:latin typeface="Microsoft YaHei" panose="020B0503020204020204" pitchFamily="34" charset="-122"/>
                <a:ea typeface="Microsoft YaHei" panose="020B0503020204020204" pitchFamily="34" charset="-122"/>
              </a:rPr>
              <a:t>75%</a:t>
            </a:r>
            <a:r>
              <a:rPr lang="zh-CN" altLang="en-US" sz="2000" b="1" dirty="0">
                <a:latin typeface="Microsoft YaHei" panose="020B0503020204020204" pitchFamily="34" charset="-122"/>
                <a:ea typeface="Microsoft YaHei" panose="020B0503020204020204" pitchFamily="34" charset="-122"/>
              </a:rPr>
              <a:t>的</a:t>
            </a:r>
            <a:r>
              <a:rPr lang="en-US" altLang="zh-CN" sz="2000" b="1" dirty="0">
                <a:latin typeface="Microsoft YaHei" panose="020B0503020204020204" pitchFamily="34" charset="-122"/>
                <a:ea typeface="Microsoft YaHei" panose="020B0503020204020204" pitchFamily="34" charset="-122"/>
              </a:rPr>
              <a:t>F1</a:t>
            </a:r>
            <a:r>
              <a:rPr lang="zh-CN" altLang="en-US" sz="2000" b="1" dirty="0">
                <a:latin typeface="Microsoft YaHei" panose="020B0503020204020204" pitchFamily="34" charset="-122"/>
                <a:ea typeface="Microsoft YaHei" panose="020B0503020204020204" pitchFamily="34" charset="-122"/>
              </a:rPr>
              <a:t>分数下降到</a:t>
            </a:r>
            <a:r>
              <a:rPr lang="en-US" altLang="zh-CN" sz="2000" b="1" dirty="0">
                <a:latin typeface="Microsoft YaHei" panose="020B0503020204020204" pitchFamily="34" charset="-122"/>
                <a:ea typeface="Microsoft YaHei" panose="020B0503020204020204" pitchFamily="34" charset="-122"/>
              </a:rPr>
              <a:t>36%</a:t>
            </a:r>
            <a:r>
              <a:rPr lang="zh-CN" altLang="en-US" sz="2000" dirty="0">
                <a:latin typeface="Microsoft YaHei" panose="020B0503020204020204" pitchFamily="34" charset="-122"/>
                <a:ea typeface="Microsoft YaHei" panose="020B0503020204020204" pitchFamily="34" charset="-122"/>
              </a:rPr>
              <a:t>，当对抗样本中允许增加不符合语法的序列，平均性能进一步下降到</a:t>
            </a:r>
            <a:r>
              <a:rPr lang="en-US" altLang="zh-CN" sz="2000" dirty="0">
                <a:latin typeface="Microsoft YaHei" panose="020B0503020204020204" pitchFamily="34" charset="-122"/>
                <a:ea typeface="Microsoft YaHei" panose="020B0503020204020204" pitchFamily="34" charset="-122"/>
              </a:rPr>
              <a:t>7%</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en-US" altLang="zh-CN" sz="2000" dirty="0" err="1">
                <a:latin typeface="Microsoft YaHei" panose="020B0503020204020204" pitchFamily="34" charset="-122"/>
                <a:ea typeface="Microsoft YaHei" panose="020B0503020204020204" pitchFamily="34" charset="-122"/>
              </a:rPr>
              <a:t>ASQuAD</a:t>
            </a:r>
            <a:r>
              <a:rPr lang="zh-CN" altLang="en-US" sz="2000" dirty="0">
                <a:latin typeface="Microsoft YaHei" panose="020B0503020204020204" pitchFamily="34" charset="-122"/>
                <a:ea typeface="Microsoft YaHei" panose="020B0503020204020204" pitchFamily="34" charset="-122"/>
              </a:rPr>
              <a:t>提出了两种具体的变形方式</a:t>
            </a:r>
            <a:r>
              <a:rPr lang="en-US" altLang="zh-CN" sz="2000" dirty="0">
                <a:latin typeface="Microsoft YaHei" panose="020B0503020204020204" pitchFamily="34" charset="-122"/>
                <a:ea typeface="Microsoft YaHei" panose="020B0503020204020204" pitchFamily="34" charset="-122"/>
              </a:rPr>
              <a:t>ADDSENT</a:t>
            </a:r>
            <a:r>
              <a:rPr lang="zh-CN" altLang="en-US" sz="2000" dirty="0">
                <a:latin typeface="Microsoft YaHei" panose="020B0503020204020204" pitchFamily="34" charset="-122"/>
                <a:ea typeface="Microsoft YaHei" panose="020B0503020204020204" pitchFamily="34" charset="-122"/>
              </a:rPr>
              <a:t>和</a:t>
            </a:r>
            <a:r>
              <a:rPr lang="en-US" altLang="zh-CN" sz="2000" dirty="0">
                <a:latin typeface="Microsoft YaHei" panose="020B0503020204020204" pitchFamily="34" charset="-122"/>
                <a:ea typeface="Microsoft YaHei" panose="020B0503020204020204" pitchFamily="34" charset="-122"/>
              </a:rPr>
              <a:t>ADDANY</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marL="800100" lvl="1" indent="-342900" algn="just">
              <a:lnSpc>
                <a:spcPct val="125000"/>
              </a:lnSpc>
              <a:spcBef>
                <a:spcPts val="1200"/>
              </a:spcBef>
              <a:buFont typeface="Arial" panose="020B0604020202020204" pitchFamily="34" charset="0"/>
              <a:buChar char="•"/>
            </a:pPr>
            <a:r>
              <a:rPr lang="en-US" altLang="zh-CN" sz="2000" b="1" dirty="0">
                <a:latin typeface="Microsoft YaHei" panose="020B0503020204020204" pitchFamily="34" charset="-122"/>
                <a:ea typeface="Microsoft YaHei" panose="020B0503020204020204" pitchFamily="34" charset="-122"/>
              </a:rPr>
              <a:t>ADDSENT</a:t>
            </a:r>
            <a:r>
              <a:rPr lang="zh-CN" altLang="en-US" sz="2000" dirty="0">
                <a:latin typeface="Microsoft YaHei" panose="020B0503020204020204" pitchFamily="34" charset="-122"/>
                <a:ea typeface="Microsoft YaHei" panose="020B0503020204020204" pitchFamily="34" charset="-122"/>
              </a:rPr>
              <a:t>增加看起来与问题具有相似语法结构的句子，从而起到混淆模型的效果。</a:t>
            </a:r>
            <a:endParaRPr lang="en-US" altLang="zh-CN" sz="2000" dirty="0">
              <a:latin typeface="Microsoft YaHei" panose="020B0503020204020204" pitchFamily="34" charset="-122"/>
              <a:ea typeface="Microsoft YaHei" panose="020B0503020204020204" pitchFamily="34" charset="-122"/>
            </a:endParaRPr>
          </a:p>
          <a:p>
            <a:pPr marL="800100" lvl="1" indent="-342900" algn="just">
              <a:lnSpc>
                <a:spcPct val="125000"/>
              </a:lnSpc>
              <a:spcBef>
                <a:spcPts val="1200"/>
              </a:spcBef>
              <a:buFont typeface="Arial" panose="020B0604020202020204" pitchFamily="34" charset="0"/>
              <a:buChar char="•"/>
            </a:pPr>
            <a:r>
              <a:rPr lang="en-US" altLang="zh-CN" sz="2000" b="1" dirty="0">
                <a:latin typeface="Microsoft YaHei" panose="020B0503020204020204" pitchFamily="34" charset="-122"/>
                <a:ea typeface="Microsoft YaHei" panose="020B0503020204020204" pitchFamily="34" charset="-122"/>
              </a:rPr>
              <a:t>ADDANY</a:t>
            </a:r>
            <a:r>
              <a:rPr lang="zh-CN" altLang="en-US" sz="2000" dirty="0">
                <a:latin typeface="Microsoft YaHei" panose="020B0503020204020204" pitchFamily="34" charset="-122"/>
                <a:ea typeface="Microsoft YaHei" panose="020B0503020204020204" pitchFamily="34" charset="-122"/>
              </a:rPr>
              <a:t>则是增加任意的英语单词序列，使它有更大的能力来混淆模型。</a:t>
            </a:r>
          </a:p>
        </p:txBody>
      </p:sp>
    </p:spTree>
    <p:extLst>
      <p:ext uri="{BB962C8B-B14F-4D97-AF65-F5344CB8AC3E}">
        <p14:creationId xmlns:p14="http://schemas.microsoft.com/office/powerpoint/2010/main" val="260804397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04221"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13.5.1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66095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特定任务稳健性评价基准</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阅读理解稳健性评测</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59</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4908203"/>
          </a:xfrm>
          <a:prstGeom prst="rect">
            <a:avLst/>
          </a:prstGeom>
          <a:noFill/>
        </p:spPr>
        <p:txBody>
          <a:bodyPr wrap="square">
            <a:spAutoFit/>
          </a:bodyPr>
          <a:lstStyle/>
          <a:p>
            <a:pPr algn="just">
              <a:lnSpc>
                <a:spcPct val="125000"/>
              </a:lnSpc>
              <a:spcBef>
                <a:spcPts val="1200"/>
              </a:spcBef>
            </a:pPr>
            <a:r>
              <a:rPr lang="en-US" altLang="zh-CN" sz="2000" dirty="0">
                <a:latin typeface="Microsoft YaHei" panose="020B0503020204020204" pitchFamily="34" charset="-122"/>
                <a:ea typeface="Microsoft YaHei" panose="020B0503020204020204" pitchFamily="34" charset="-122"/>
              </a:rPr>
              <a:t>ADDSENT</a:t>
            </a:r>
            <a:r>
              <a:rPr lang="zh-CN" altLang="en-US" sz="2000" dirty="0">
                <a:latin typeface="Microsoft YaHei" panose="020B0503020204020204" pitchFamily="34" charset="-122"/>
                <a:ea typeface="Microsoft YaHei" panose="020B0503020204020204" pitchFamily="34" charset="-122"/>
              </a:rPr>
              <a:t>采用四个步骤来生成看起来与问题相似，但实际上与正确答案不矛盾的句子。具体的步骤如下：</a:t>
            </a:r>
          </a:p>
          <a:p>
            <a:pPr marL="342900" indent="-342900" algn="just">
              <a:lnSpc>
                <a:spcPct val="125000"/>
              </a:lnSpc>
              <a:spcBef>
                <a:spcPts val="1200"/>
              </a:spcBef>
              <a:buFont typeface="+mj-lt"/>
              <a:buAutoNum type="arabicPeriod"/>
            </a:pPr>
            <a:r>
              <a:rPr lang="zh-CN" altLang="en-US" dirty="0">
                <a:latin typeface="Microsoft YaHei" panose="020B0503020204020204" pitchFamily="34" charset="-122"/>
                <a:ea typeface="Microsoft YaHei" panose="020B0503020204020204" pitchFamily="34" charset="-122"/>
              </a:rPr>
              <a:t>对问题进行扰动改变其语义内容，以保证产生的对抗句子是兼容的。</a:t>
            </a:r>
            <a:r>
              <a:rPr lang="en-US" altLang="zh-CN" dirty="0" err="1">
                <a:latin typeface="Microsoft YaHei" panose="020B0503020204020204" pitchFamily="34" charset="-122"/>
                <a:ea typeface="Microsoft YaHei" panose="020B0503020204020204" pitchFamily="34" charset="-122"/>
              </a:rPr>
              <a:t>ASQuAD</a:t>
            </a:r>
            <a:r>
              <a:rPr lang="zh-CN" altLang="en-US" dirty="0">
                <a:latin typeface="Microsoft YaHei" panose="020B0503020204020204" pitchFamily="34" charset="-122"/>
                <a:ea typeface="Microsoft YaHei" panose="020B0503020204020204" pitchFamily="34" charset="-122"/>
              </a:rPr>
              <a:t>根据</a:t>
            </a:r>
            <a:r>
              <a:rPr lang="en-US" altLang="zh-CN" dirty="0">
                <a:latin typeface="Microsoft YaHei" panose="020B0503020204020204" pitchFamily="34" charset="-122"/>
                <a:ea typeface="Microsoft YaHei" panose="020B0503020204020204" pitchFamily="34" charset="-122"/>
              </a:rPr>
              <a:t>WordNet</a:t>
            </a:r>
            <a:r>
              <a:rPr lang="zh-CN" altLang="en-US" dirty="0">
                <a:latin typeface="Microsoft YaHei" panose="020B0503020204020204" pitchFamily="34" charset="-122"/>
                <a:ea typeface="Microsoft YaHei" panose="020B0503020204020204" pitchFamily="34" charset="-122"/>
              </a:rPr>
              <a:t>反义词替换名词和形容词，并将命名实体和数字改为</a:t>
            </a:r>
            <a:r>
              <a:rPr lang="en-US" altLang="zh-CN" dirty="0" err="1">
                <a:latin typeface="Microsoft YaHei" panose="020B0503020204020204" pitchFamily="34" charset="-122"/>
                <a:ea typeface="Microsoft YaHei" panose="020B0503020204020204" pitchFamily="34" charset="-122"/>
              </a:rPr>
              <a:t>GloVe</a:t>
            </a:r>
            <a:r>
              <a:rPr lang="zh-CN" altLang="en-US" dirty="0">
                <a:latin typeface="Microsoft YaHei" panose="020B0503020204020204" pitchFamily="34" charset="-122"/>
                <a:ea typeface="Microsoft YaHei" panose="020B0503020204020204" pitchFamily="34" charset="-122"/>
              </a:rPr>
              <a:t>词向量空间中与之最接近的词。</a:t>
            </a:r>
          </a:p>
          <a:p>
            <a:pPr marL="342900" indent="-342900" algn="just">
              <a:lnSpc>
                <a:spcPct val="125000"/>
              </a:lnSpc>
              <a:spcBef>
                <a:spcPts val="1200"/>
              </a:spcBef>
              <a:buFont typeface="+mj-lt"/>
              <a:buAutoNum type="arabicPeriod"/>
            </a:pPr>
            <a:r>
              <a:rPr lang="zh-CN" altLang="en-US" dirty="0">
                <a:latin typeface="Microsoft YaHei" panose="020B0503020204020204" pitchFamily="34" charset="-122"/>
                <a:ea typeface="Microsoft YaHei" panose="020B0503020204020204" pitchFamily="34" charset="-122"/>
              </a:rPr>
              <a:t>创建一个类型与原始答案相同的假答案。</a:t>
            </a:r>
            <a:r>
              <a:rPr lang="en-US" altLang="zh-CN" dirty="0" err="1">
                <a:latin typeface="Microsoft YaHei" panose="020B0503020204020204" pitchFamily="34" charset="-122"/>
                <a:ea typeface="Microsoft YaHei" panose="020B0503020204020204" pitchFamily="34" charset="-122"/>
              </a:rPr>
              <a:t>ASQuAD</a:t>
            </a:r>
            <a:r>
              <a:rPr lang="zh-CN" altLang="en-US" dirty="0">
                <a:latin typeface="Microsoft YaHei" panose="020B0503020204020204" pitchFamily="34" charset="-122"/>
                <a:ea typeface="Microsoft YaHei" panose="020B0503020204020204" pitchFamily="34" charset="-122"/>
              </a:rPr>
              <a:t>定义了</a:t>
            </a:r>
            <a:r>
              <a:rPr lang="en-US" altLang="zh-CN" dirty="0">
                <a:latin typeface="Microsoft YaHei" panose="020B0503020204020204" pitchFamily="34" charset="-122"/>
                <a:ea typeface="Microsoft YaHei" panose="020B0503020204020204" pitchFamily="34" charset="-122"/>
              </a:rPr>
              <a:t>26</a:t>
            </a:r>
            <a:r>
              <a:rPr lang="zh-CN" altLang="en-US" dirty="0">
                <a:latin typeface="Microsoft YaHei" panose="020B0503020204020204" pitchFamily="34" charset="-122"/>
                <a:ea typeface="Microsoft YaHei" panose="020B0503020204020204" pitchFamily="34" charset="-122"/>
              </a:rPr>
              <a:t>种类型，对应于斯坦福大学</a:t>
            </a:r>
            <a:r>
              <a:rPr lang="en-US" altLang="zh-CN" dirty="0" err="1">
                <a:latin typeface="Microsoft YaHei" panose="020B0503020204020204" pitchFamily="34" charset="-122"/>
                <a:ea typeface="Microsoft YaHei" panose="020B0503020204020204" pitchFamily="34" charset="-122"/>
              </a:rPr>
              <a:t>CoreNLP</a:t>
            </a:r>
            <a:r>
              <a:rPr lang="zh-CN" altLang="en-US" dirty="0">
                <a:latin typeface="Microsoft YaHei" panose="020B0503020204020204" pitchFamily="34" charset="-122"/>
                <a:ea typeface="Microsoft YaHei" panose="020B0503020204020204" pitchFamily="34" charset="-122"/>
              </a:rPr>
              <a:t>的</a:t>
            </a:r>
            <a:r>
              <a:rPr lang="en-US" altLang="zh-CN" dirty="0">
                <a:latin typeface="Microsoft YaHei" panose="020B0503020204020204" pitchFamily="34" charset="-122"/>
                <a:ea typeface="Microsoft YaHei" panose="020B0503020204020204" pitchFamily="34" charset="-122"/>
              </a:rPr>
              <a:t>NER</a:t>
            </a:r>
            <a:r>
              <a:rPr lang="zh-CN" altLang="en-US" dirty="0">
                <a:latin typeface="Microsoft YaHei" panose="020B0503020204020204" pitchFamily="34" charset="-122"/>
                <a:ea typeface="Microsoft YaHei" panose="020B0503020204020204" pitchFamily="34" charset="-122"/>
              </a:rPr>
              <a:t>和</a:t>
            </a:r>
            <a:r>
              <a:rPr lang="en-US" altLang="zh-CN" dirty="0">
                <a:latin typeface="Microsoft YaHei" panose="020B0503020204020204" pitchFamily="34" charset="-122"/>
                <a:ea typeface="Microsoft YaHei" panose="020B0503020204020204" pitchFamily="34" charset="-122"/>
              </a:rPr>
              <a:t>POS</a:t>
            </a:r>
            <a:r>
              <a:rPr lang="zh-CN" altLang="en-US" dirty="0">
                <a:latin typeface="Microsoft YaHei" panose="020B0503020204020204" pitchFamily="34" charset="-122"/>
                <a:ea typeface="Microsoft YaHei" panose="020B0503020204020204" pitchFamily="34" charset="-122"/>
              </a:rPr>
              <a:t>标签，再加上一些自定义的类别（例如缩写），并人工将一个假答案与每个类型联系起来。给出一个问题的原始答案，</a:t>
            </a:r>
            <a:r>
              <a:rPr lang="en-US" altLang="zh-CN" dirty="0" err="1">
                <a:latin typeface="Microsoft YaHei" panose="020B0503020204020204" pitchFamily="34" charset="-122"/>
                <a:ea typeface="Microsoft YaHei" panose="020B0503020204020204" pitchFamily="34" charset="-122"/>
              </a:rPr>
              <a:t>ASQuAD</a:t>
            </a:r>
            <a:r>
              <a:rPr lang="zh-CN" altLang="en-US" dirty="0">
                <a:latin typeface="Microsoft YaHei" panose="020B0503020204020204" pitchFamily="34" charset="-122"/>
                <a:ea typeface="Microsoft YaHei" panose="020B0503020204020204" pitchFamily="34" charset="-122"/>
              </a:rPr>
              <a:t>计算其类型并返回相应的假答案。</a:t>
            </a:r>
          </a:p>
          <a:p>
            <a:pPr marL="342900" indent="-342900" algn="just">
              <a:lnSpc>
                <a:spcPct val="125000"/>
              </a:lnSpc>
              <a:spcBef>
                <a:spcPts val="1200"/>
              </a:spcBef>
              <a:buFont typeface="+mj-lt"/>
              <a:buAutoNum type="arabicPeriod"/>
            </a:pPr>
            <a:r>
              <a:rPr lang="zh-CN" altLang="en-US" dirty="0">
                <a:latin typeface="Microsoft YaHei" panose="020B0503020204020204" pitchFamily="34" charset="-122"/>
                <a:ea typeface="Microsoft YaHei" panose="020B0503020204020204" pitchFamily="34" charset="-122"/>
              </a:rPr>
              <a:t>使用一组大约 </a:t>
            </a:r>
            <a:r>
              <a:rPr lang="en-US" altLang="zh-CN" dirty="0">
                <a:latin typeface="Microsoft YaHei" panose="020B0503020204020204" pitchFamily="34" charset="-122"/>
                <a:ea typeface="Microsoft YaHei" panose="020B0503020204020204" pitchFamily="34" charset="-122"/>
              </a:rPr>
              <a:t>50</a:t>
            </a:r>
            <a:r>
              <a:rPr lang="zh-CN" altLang="en-US" dirty="0">
                <a:latin typeface="Microsoft YaHei" panose="020B0503020204020204" pitchFamily="34" charset="-122"/>
                <a:ea typeface="Microsoft YaHei" panose="020B0503020204020204" pitchFamily="34" charset="-122"/>
              </a:rPr>
              <a:t> 个人工定义的规则，将改变后的问题和假答案合并为陈述句形式。  例如，如果问句符合 预定义规则</a:t>
            </a:r>
            <a:r>
              <a:rPr lang="en-US" altLang="zh-CN" dirty="0">
                <a:latin typeface="Microsoft YaHei" panose="020B0503020204020204" pitchFamily="34" charset="-122"/>
                <a:ea typeface="Microsoft YaHei" panose="020B0503020204020204" pitchFamily="34" charset="-122"/>
              </a:rPr>
              <a:t>"what/which NP1 VP1 ?" </a:t>
            </a:r>
            <a:r>
              <a:rPr lang="zh-CN" altLang="en-US" dirty="0">
                <a:latin typeface="Microsoft YaHei" panose="020B0503020204020204" pitchFamily="34" charset="-122"/>
                <a:ea typeface="Microsoft YaHei" panose="020B0503020204020204" pitchFamily="34" charset="-122"/>
              </a:rPr>
              <a:t>则将其转化为陈述句 </a:t>
            </a:r>
            <a:r>
              <a:rPr lang="en-US" altLang="zh-CN" dirty="0">
                <a:latin typeface="Microsoft YaHei" panose="020B0503020204020204" pitchFamily="34" charset="-122"/>
                <a:ea typeface="Microsoft YaHei" panose="020B0503020204020204" pitchFamily="34" charset="-122"/>
              </a:rPr>
              <a:t>"The NP1 of [Answer] VP1"</a:t>
            </a:r>
            <a:r>
              <a:rPr lang="zh-CN" altLang="en-US" dirty="0">
                <a:latin typeface="Microsoft YaHei" panose="020B0503020204020204" pitchFamily="34" charset="-122"/>
                <a:ea typeface="Microsoft YaHei" panose="020B0503020204020204" pitchFamily="34" charset="-122"/>
              </a:rPr>
              <a:t>。</a:t>
            </a:r>
          </a:p>
          <a:p>
            <a:pPr marL="342900" indent="-342900" algn="just">
              <a:lnSpc>
                <a:spcPct val="125000"/>
              </a:lnSpc>
              <a:spcBef>
                <a:spcPts val="1200"/>
              </a:spcBef>
              <a:buFont typeface="+mj-lt"/>
              <a:buAutoNum type="arabicPeriod"/>
            </a:pPr>
            <a:r>
              <a:rPr lang="zh-CN" altLang="en-US" dirty="0">
                <a:latin typeface="Microsoft YaHei" panose="020B0503020204020204" pitchFamily="34" charset="-122"/>
                <a:ea typeface="Microsoft YaHei" panose="020B0503020204020204" pitchFamily="34" charset="-122"/>
              </a:rPr>
              <a:t>通过众包方法修改对抗样本中的错误，每个句子由</a:t>
            </a:r>
            <a:r>
              <a:rPr lang="en-US" altLang="zh-CN" dirty="0">
                <a:latin typeface="Microsoft YaHei" panose="020B0503020204020204" pitchFamily="34" charset="-122"/>
                <a:ea typeface="Microsoft YaHei" panose="020B0503020204020204" pitchFamily="34" charset="-122"/>
              </a:rPr>
              <a:t>Amazon Mechanical Turk</a:t>
            </a:r>
            <a:r>
              <a:rPr lang="zh-CN" altLang="en-US" dirty="0">
                <a:latin typeface="Microsoft YaHei" panose="020B0503020204020204" pitchFamily="34" charset="-122"/>
                <a:ea typeface="Microsoft YaHei" panose="020B0503020204020204" pitchFamily="34" charset="-122"/>
              </a:rPr>
              <a:t>上的五个众包人员独立编辑。之后，另外三名众包人员过滤掉不符合语法或不兼容的句子，从而得到一个较小的（可能是空的）人工认可的句子集。</a:t>
            </a:r>
          </a:p>
        </p:txBody>
      </p:sp>
    </p:spTree>
    <p:extLst>
      <p:ext uri="{BB962C8B-B14F-4D97-AF65-F5344CB8AC3E}">
        <p14:creationId xmlns:p14="http://schemas.microsoft.com/office/powerpoint/2010/main" val="27881160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稳健性概述</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5590120"/>
          </a:xfrm>
          <a:prstGeom prst="rect">
            <a:avLst/>
          </a:prstGeom>
          <a:noFill/>
        </p:spPr>
        <p:txBody>
          <a:bodyPr wrap="square">
            <a:spAutoFit/>
          </a:bodyPr>
          <a:lstStyle/>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针对命名实体识别任务的稳健性研究发现如果对其中</a:t>
            </a:r>
            <a:r>
              <a:rPr lang="zh-CN" altLang="en-US" sz="2400" b="1" dirty="0">
                <a:latin typeface="Microsoft YaHei" panose="020B0503020204020204" pitchFamily="34" charset="-122"/>
                <a:ea typeface="Microsoft YaHei" panose="020B0503020204020204" pitchFamily="34" charset="-122"/>
              </a:rPr>
              <a:t>实体词进行替换</a:t>
            </a:r>
            <a:r>
              <a:rPr lang="zh-CN" altLang="en-US" sz="2400" dirty="0">
                <a:latin typeface="Microsoft YaHei" panose="020B0503020204020204" pitchFamily="34" charset="-122"/>
                <a:ea typeface="Microsoft YaHei" panose="020B0503020204020204" pitchFamily="34" charset="-122"/>
              </a:rPr>
              <a:t>，那么</a:t>
            </a:r>
            <a:r>
              <a:rPr lang="en-US" altLang="zh-CN" sz="2400" dirty="0">
                <a:latin typeface="Microsoft YaHei" panose="020B0503020204020204" pitchFamily="34" charset="-122"/>
                <a:ea typeface="Microsoft YaHei" panose="020B0503020204020204" pitchFamily="34" charset="-122"/>
              </a:rPr>
              <a:t>BERT-CRF</a:t>
            </a:r>
            <a:r>
              <a:rPr lang="zh-CN" altLang="en-US" sz="2400" dirty="0">
                <a:latin typeface="Microsoft YaHei" panose="020B0503020204020204" pitchFamily="34" charset="-122"/>
                <a:ea typeface="Microsoft YaHei" panose="020B0503020204020204" pitchFamily="34" charset="-122"/>
              </a:rPr>
              <a:t>在命名识别任务上微平均</a:t>
            </a:r>
            <a:r>
              <a:rPr lang="en-US" altLang="zh-CN" sz="2400" dirty="0">
                <a:latin typeface="Microsoft YaHei" panose="020B0503020204020204" pitchFamily="34" charset="-122"/>
                <a:ea typeface="Microsoft YaHei" panose="020B0503020204020204" pitchFamily="34" charset="-122"/>
              </a:rPr>
              <a:t>F1</a:t>
            </a:r>
            <a:r>
              <a:rPr lang="zh-CN" altLang="en-US" sz="2400" dirty="0">
                <a:latin typeface="Microsoft YaHei" panose="020B0503020204020204" pitchFamily="34" charset="-122"/>
                <a:ea typeface="Microsoft YaHei" panose="020B0503020204020204" pitchFamily="34" charset="-122"/>
              </a:rPr>
              <a:t>值（</a:t>
            </a:r>
            <a:r>
              <a:rPr lang="en-US" altLang="zh-CN" sz="2400" dirty="0">
                <a:latin typeface="Microsoft YaHei" panose="020B0503020204020204" pitchFamily="34" charset="-122"/>
                <a:ea typeface="Microsoft YaHei" panose="020B0503020204020204" pitchFamily="34" charset="-122"/>
              </a:rPr>
              <a:t>Micro-F1</a:t>
            </a:r>
            <a:r>
              <a:rPr lang="zh-CN" altLang="en-US" sz="2400" dirty="0">
                <a:latin typeface="Microsoft YaHei" panose="020B0503020204020204" pitchFamily="34" charset="-122"/>
                <a:ea typeface="Microsoft YaHei" panose="020B0503020204020204" pitchFamily="34" charset="-122"/>
              </a:rPr>
              <a:t>）会从</a:t>
            </a:r>
            <a:r>
              <a:rPr lang="en-US" altLang="zh-CN" sz="2400" dirty="0">
                <a:latin typeface="Microsoft YaHei" panose="020B0503020204020204" pitchFamily="34" charset="-122"/>
                <a:ea typeface="Microsoft YaHei" panose="020B0503020204020204" pitchFamily="34" charset="-122"/>
              </a:rPr>
              <a:t>81.76%</a:t>
            </a:r>
            <a:r>
              <a:rPr lang="zh-CN" altLang="en-US" sz="2400" dirty="0">
                <a:latin typeface="Microsoft YaHei" panose="020B0503020204020204" pitchFamily="34" charset="-122"/>
                <a:ea typeface="Microsoft YaHei" panose="020B0503020204020204" pitchFamily="34" charset="-122"/>
              </a:rPr>
              <a:t>降低到</a:t>
            </a:r>
            <a:r>
              <a:rPr lang="en-US" altLang="zh-CN" sz="2400" dirty="0">
                <a:latin typeface="Microsoft YaHei" panose="020B0503020204020204" pitchFamily="34" charset="-122"/>
                <a:ea typeface="Microsoft YaHei" panose="020B0503020204020204" pitchFamily="34" charset="-122"/>
              </a:rPr>
              <a:t>51.58%</a:t>
            </a:r>
            <a:r>
              <a:rPr lang="zh-CN" altLang="en-US" sz="2400" dirty="0">
                <a:latin typeface="Microsoft YaHei" panose="020B0503020204020204" pitchFamily="34" charset="-122"/>
                <a:ea typeface="Microsoft YaHei" panose="020B0503020204020204" pitchFamily="34" charset="-122"/>
              </a:rPr>
              <a:t>。</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针对阅读理解任务，</a:t>
            </a:r>
            <a:r>
              <a:rPr lang="zh-CN" altLang="en-CN" sz="2400" dirty="0">
                <a:latin typeface="Microsoft YaHei" panose="020B0503020204020204" pitchFamily="34" charset="-122"/>
                <a:ea typeface="Microsoft YaHei" panose="020B0503020204020204" pitchFamily="34" charset="-122"/>
              </a:rPr>
              <a:t>如果</a:t>
            </a:r>
            <a:r>
              <a:rPr lang="zh-CN" altLang="en-US" sz="2400" dirty="0">
                <a:latin typeface="Microsoft YaHei" panose="020B0503020204020204" pitchFamily="34" charset="-122"/>
                <a:ea typeface="Microsoft YaHei" panose="020B0503020204020204" pitchFamily="34" charset="-122"/>
              </a:rPr>
              <a:t>在</a:t>
            </a:r>
            <a:r>
              <a:rPr lang="zh-CN" altLang="en-US" sz="2400" b="1" dirty="0">
                <a:latin typeface="Microsoft YaHei" panose="020B0503020204020204" pitchFamily="34" charset="-122"/>
                <a:ea typeface="Microsoft YaHei" panose="020B0503020204020204" pitchFamily="34" charset="-122"/>
              </a:rPr>
              <a:t>文档中增加混淆句</a:t>
            </a:r>
            <a:r>
              <a:rPr lang="zh-CN" altLang="en-US" sz="2400" dirty="0">
                <a:latin typeface="Microsoft YaHei" panose="020B0503020204020204" pitchFamily="34" charset="-122"/>
                <a:ea typeface="Microsoft YaHei" panose="020B0503020204020204" pitchFamily="34" charset="-122"/>
              </a:rPr>
              <a:t>、</a:t>
            </a:r>
            <a:r>
              <a:rPr lang="zh-CN" altLang="en-US" sz="2400" b="1" dirty="0">
                <a:latin typeface="Microsoft YaHei" panose="020B0503020204020204" pitchFamily="34" charset="-122"/>
                <a:ea typeface="Microsoft YaHei" panose="020B0503020204020204" pitchFamily="34" charset="-122"/>
              </a:rPr>
              <a:t>在候选答案中增加混淆选项</a:t>
            </a:r>
            <a:r>
              <a:rPr lang="zh-CN" altLang="en-US" sz="2400" dirty="0">
                <a:latin typeface="Microsoft YaHei" panose="020B0503020204020204" pitchFamily="34" charset="-122"/>
                <a:ea typeface="Microsoft YaHei" panose="020B0503020204020204" pitchFamily="34" charset="-122"/>
              </a:rPr>
              <a:t>等方法验证了包括</a:t>
            </a:r>
            <a:r>
              <a:rPr lang="en-US" altLang="zh-CN" sz="2400" dirty="0">
                <a:latin typeface="Microsoft YaHei" panose="020B0503020204020204" pitchFamily="34" charset="-122"/>
                <a:ea typeface="Microsoft YaHei" panose="020B0503020204020204" pitchFamily="34" charset="-122"/>
              </a:rPr>
              <a:t>BERT</a:t>
            </a:r>
            <a:r>
              <a:rPr lang="zh-CN" altLang="en-US"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RoBERTa</a:t>
            </a:r>
            <a:r>
              <a:rPr lang="zh-CN" altLang="en-US" sz="2400" dirty="0">
                <a:latin typeface="Microsoft YaHei" panose="020B0503020204020204" pitchFamily="34" charset="-122"/>
                <a:ea typeface="Microsoft YaHei" panose="020B0503020204020204" pitchFamily="34" charset="-122"/>
              </a:rPr>
              <a:t>等在内的多种方法，在这些变形后的评测中，大部分模型准确率有平均</a:t>
            </a:r>
            <a:r>
              <a:rPr lang="en-US" altLang="zh-CN" sz="2400" dirty="0">
                <a:latin typeface="Microsoft YaHei" panose="020B0503020204020204" pitchFamily="34" charset="-122"/>
                <a:ea typeface="Microsoft YaHei" panose="020B0503020204020204" pitchFamily="34" charset="-122"/>
              </a:rPr>
              <a:t>40%</a:t>
            </a:r>
            <a:r>
              <a:rPr lang="zh-CN" altLang="en-US" sz="2400" dirty="0">
                <a:latin typeface="Microsoft YaHei" panose="020B0503020204020204" pitchFamily="34" charset="-122"/>
                <a:ea typeface="Microsoft YaHei" panose="020B0503020204020204" pitchFamily="34" charset="-122"/>
              </a:rPr>
              <a:t>的下降。</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大规模稳健性评测工具集合</a:t>
            </a:r>
            <a:r>
              <a:rPr lang="en-US" altLang="zh-CN" sz="2400" dirty="0">
                <a:latin typeface="Microsoft YaHei" panose="020B0503020204020204" pitchFamily="34" charset="-122"/>
                <a:ea typeface="Microsoft YaHei" panose="020B0503020204020204" pitchFamily="34" charset="-122"/>
              </a:rPr>
              <a:t>TextFlint</a:t>
            </a:r>
            <a:r>
              <a:rPr lang="zh-CN" altLang="en-US" sz="2400" dirty="0">
                <a:latin typeface="Microsoft YaHei" panose="020B0503020204020204" pitchFamily="34" charset="-122"/>
                <a:ea typeface="Microsoft YaHei" panose="020B0503020204020204" pitchFamily="34" charset="-122"/>
              </a:rPr>
              <a:t>，针对</a:t>
            </a:r>
            <a:r>
              <a:rPr lang="en-US" altLang="zh-CN" sz="2400" dirty="0">
                <a:latin typeface="Microsoft YaHei" panose="020B0503020204020204" pitchFamily="34" charset="-122"/>
                <a:ea typeface="Microsoft YaHei" panose="020B0503020204020204" pitchFamily="34" charset="-122"/>
              </a:rPr>
              <a:t>12</a:t>
            </a:r>
            <a:r>
              <a:rPr lang="zh-CN" altLang="en-US" sz="2400" dirty="0">
                <a:latin typeface="Microsoft YaHei" panose="020B0503020204020204" pitchFamily="34" charset="-122"/>
                <a:ea typeface="Microsoft YaHei" panose="020B0503020204020204" pitchFamily="34" charset="-122"/>
              </a:rPr>
              <a:t>个自然语言处理任务的大规模评测结果也显示，现有</a:t>
            </a:r>
            <a:r>
              <a:rPr lang="zh-CN" altLang="en-US" sz="2400" b="1" dirty="0">
                <a:latin typeface="Microsoft YaHei" panose="020B0503020204020204" pitchFamily="34" charset="-122"/>
                <a:ea typeface="Microsoft YaHei" panose="020B0503020204020204" pitchFamily="34" charset="-122"/>
              </a:rPr>
              <a:t>算法在大多数任务的测评数据集上的表现都较原始结果有所下降</a:t>
            </a:r>
            <a:r>
              <a:rPr lang="zh-CN" altLang="en-US" sz="2400" dirty="0">
                <a:latin typeface="Microsoft YaHei" panose="020B0503020204020204" pitchFamily="34" charset="-122"/>
                <a:ea typeface="Microsoft YaHei" panose="020B0503020204020204" pitchFamily="34" charset="-122"/>
              </a:rPr>
              <a:t>。即便是基于大规模预训练模型</a:t>
            </a:r>
            <a:r>
              <a:rPr lang="en-US" altLang="zh-CN" sz="2400" dirty="0">
                <a:latin typeface="Microsoft YaHei" panose="020B0503020204020204" pitchFamily="34" charset="-122"/>
                <a:ea typeface="Microsoft YaHei" panose="020B0503020204020204" pitchFamily="34" charset="-122"/>
              </a:rPr>
              <a:t>BERT</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XLNET</a:t>
            </a:r>
            <a:r>
              <a:rPr lang="zh-CN" altLang="en-US" sz="2400" dirty="0">
                <a:latin typeface="Microsoft YaHei" panose="020B0503020204020204" pitchFamily="34" charset="-122"/>
                <a:ea typeface="Microsoft YaHei" panose="020B0503020204020204" pitchFamily="34" charset="-122"/>
              </a:rPr>
              <a:t>等算法在一些任务的精度指标上也呈现了超过</a:t>
            </a:r>
            <a:r>
              <a:rPr lang="en-US" altLang="zh-CN" sz="2400" dirty="0">
                <a:latin typeface="Microsoft YaHei" panose="020B0503020204020204" pitchFamily="34" charset="-122"/>
                <a:ea typeface="Microsoft YaHei" panose="020B0503020204020204" pitchFamily="34" charset="-122"/>
              </a:rPr>
              <a:t>50%</a:t>
            </a:r>
            <a:r>
              <a:rPr lang="zh-CN" altLang="en-US" sz="2400" dirty="0">
                <a:latin typeface="Microsoft YaHei" panose="020B0503020204020204" pitchFamily="34" charset="-122"/>
                <a:ea typeface="Microsoft YaHei" panose="020B0503020204020204" pitchFamily="34" charset="-122"/>
              </a:rPr>
              <a:t>的降幅。</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b="1" dirty="0">
                <a:latin typeface="Microsoft YaHei" panose="020B0503020204020204" pitchFamily="34" charset="-122"/>
                <a:ea typeface="Microsoft YaHei" panose="020B0503020204020204" pitchFamily="34" charset="-122"/>
              </a:rPr>
              <a:t>当前自然语言处理算法（特别是基于深度神经网络的算法）的稳健性问题是亟待系统研究基础问题之一。</a:t>
            </a:r>
            <a:endParaRPr lang="en-US" altLang="zh-CN" sz="2400" b="1"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12867670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04221"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13.5.1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66095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特定任务稳健性评价基准</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阅读理解稳健性评测</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60</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826573"/>
          </a:xfrm>
          <a:prstGeom prst="rect">
            <a:avLst/>
          </a:prstGeom>
          <a:noFill/>
        </p:spPr>
        <p:txBody>
          <a:bodyPr wrap="square">
            <a:spAutoFit/>
          </a:bodyPr>
          <a:lstStyle/>
          <a:p>
            <a:pPr algn="just">
              <a:lnSpc>
                <a:spcPct val="125000"/>
              </a:lnSpc>
              <a:spcBef>
                <a:spcPts val="1200"/>
              </a:spcBef>
            </a:pPr>
            <a:r>
              <a:rPr lang="en-US" altLang="zh-CN" sz="2000" dirty="0">
                <a:latin typeface="Microsoft YaHei" panose="020B0503020204020204" pitchFamily="34" charset="-122"/>
                <a:ea typeface="Microsoft YaHei" panose="020B0503020204020204" pitchFamily="34" charset="-122"/>
              </a:rPr>
              <a:t>ADDSENT</a:t>
            </a:r>
            <a:r>
              <a:rPr lang="zh-CN" altLang="en-US" sz="2000" dirty="0">
                <a:latin typeface="Microsoft YaHei" panose="020B0503020204020204" pitchFamily="34" charset="-122"/>
                <a:ea typeface="Microsoft YaHei" panose="020B0503020204020204" pitchFamily="34" charset="-122"/>
              </a:rPr>
              <a:t>算法对每个人工认可的句子上以黑箱方式运行模型 </a:t>
            </a:r>
            <a:r>
              <a:rPr lang="en-US" altLang="zh-CN" sz="2000" dirty="0">
                <a:latin typeface="Microsoft YaHei" panose="020B0503020204020204" pitchFamily="34" charset="-122"/>
                <a:ea typeface="Microsoft YaHei" panose="020B0503020204020204" pitchFamily="34" charset="-122"/>
              </a:rPr>
              <a:t>f</a:t>
            </a:r>
            <a:r>
              <a:rPr lang="zh-CN" altLang="en-US" sz="2000" dirty="0">
                <a:latin typeface="Microsoft YaHei" panose="020B0503020204020204" pitchFamily="34" charset="-122"/>
                <a:ea typeface="Microsoft YaHei" panose="020B0503020204020204" pitchFamily="34" charset="-122"/>
              </a:rPr>
              <a:t>，并挑选出使模型给出最差答案的句子。如果没有人工认可的句子，则简单地返回原始例子。</a:t>
            </a:r>
            <a:r>
              <a:rPr lang="en-US" altLang="zh-CN" sz="2000" dirty="0">
                <a:latin typeface="Microsoft YaHei" panose="020B0503020204020204" pitchFamily="34" charset="-122"/>
                <a:ea typeface="Microsoft YaHei" panose="020B0503020204020204" pitchFamily="34" charset="-122"/>
              </a:rPr>
              <a:t>ADDSENT</a:t>
            </a:r>
            <a:r>
              <a:rPr lang="zh-CN" altLang="en-US" sz="2000" dirty="0">
                <a:latin typeface="Microsoft YaHei" panose="020B0503020204020204" pitchFamily="34" charset="-122"/>
                <a:ea typeface="Microsoft YaHei" panose="020B0503020204020204" pitchFamily="34" charset="-122"/>
              </a:rPr>
              <a:t>方法例子如下图所示。</a:t>
            </a:r>
            <a:endParaRPr lang="zh-CN" altLang="en-US"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B4BD3B36-E194-F5E7-EAD6-44E6AAC0E1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3048" y="2183575"/>
            <a:ext cx="7165903" cy="3362201"/>
          </a:xfrm>
          <a:prstGeom prst="rect">
            <a:avLst/>
          </a:prstGeom>
        </p:spPr>
      </p:pic>
      <p:sp>
        <p:nvSpPr>
          <p:cNvPr id="6" name="TextBox 5">
            <a:extLst>
              <a:ext uri="{FF2B5EF4-FFF2-40B4-BE49-F238E27FC236}">
                <a16:creationId xmlns:a16="http://schemas.microsoft.com/office/drawing/2014/main" id="{3E1F5A8E-EC4A-C867-A679-F76D2CC65F93}"/>
              </a:ext>
            </a:extLst>
          </p:cNvPr>
          <p:cNvSpPr txBox="1"/>
          <p:nvPr/>
        </p:nvSpPr>
        <p:spPr>
          <a:xfrm>
            <a:off x="3545486" y="5861081"/>
            <a:ext cx="6097978" cy="369332"/>
          </a:xfrm>
          <a:prstGeom prst="rect">
            <a:avLst/>
          </a:prstGeom>
          <a:noFill/>
        </p:spPr>
        <p:txBody>
          <a:bodyPr wrap="square">
            <a:spAutoFit/>
          </a:bodyPr>
          <a:lstStyle/>
          <a:p>
            <a:pPr algn="ctr"/>
            <a:r>
              <a:rPr lang="zh-CN" altLang="en-US" b="0" i="0" dirty="0">
                <a:effectLst/>
                <a:latin typeface="Microsoft YaHei" panose="020B0503020204020204" pitchFamily="34" charset="-122"/>
                <a:ea typeface="Microsoft YaHei" panose="020B0503020204020204" pitchFamily="34" charset="-122"/>
              </a:rPr>
              <a:t>图 </a:t>
            </a:r>
            <a:r>
              <a:rPr lang="en-US" altLang="zh-CN" b="0" i="0" dirty="0">
                <a:effectLst/>
                <a:latin typeface="Microsoft YaHei" panose="020B0503020204020204" pitchFamily="34" charset="-122"/>
                <a:ea typeface="Microsoft YaHei" panose="020B0503020204020204" pitchFamily="34" charset="-122"/>
              </a:rPr>
              <a:t>13.8 </a:t>
            </a:r>
            <a:r>
              <a:rPr lang="en-US" b="0" i="0" dirty="0" err="1">
                <a:effectLst/>
                <a:latin typeface="Microsoft YaHei" panose="020B0503020204020204" pitchFamily="34" charset="-122"/>
                <a:ea typeface="Microsoft YaHei" panose="020B0503020204020204" pitchFamily="34" charset="-122"/>
              </a:rPr>
              <a:t>ASQuAD</a:t>
            </a:r>
            <a:r>
              <a:rPr lang="en-US" b="0" i="0" dirty="0">
                <a:effectLst/>
                <a:latin typeface="Microsoft YaHei" panose="020B0503020204020204" pitchFamily="34" charset="-122"/>
                <a:ea typeface="Microsoft YaHei" panose="020B0503020204020204" pitchFamily="34" charset="-122"/>
              </a:rPr>
              <a:t> </a:t>
            </a:r>
            <a:r>
              <a:rPr lang="zh-CN" altLang="en-US" b="0" i="0" dirty="0">
                <a:effectLst/>
                <a:latin typeface="Microsoft YaHei" panose="020B0503020204020204" pitchFamily="34" charset="-122"/>
                <a:ea typeface="Microsoft YaHei" panose="020B0503020204020204" pitchFamily="34" charset="-122"/>
              </a:rPr>
              <a:t>语料集中 </a:t>
            </a:r>
            <a:r>
              <a:rPr lang="en-US" b="0" i="0" dirty="0">
                <a:effectLst/>
                <a:latin typeface="Microsoft YaHei" panose="020B0503020204020204" pitchFamily="34" charset="-122"/>
                <a:ea typeface="Microsoft YaHei" panose="020B0503020204020204" pitchFamily="34" charset="-122"/>
              </a:rPr>
              <a:t>ADDSENT </a:t>
            </a:r>
            <a:r>
              <a:rPr lang="zh-CN" altLang="en-US" b="0" i="0" dirty="0">
                <a:effectLst/>
                <a:latin typeface="Microsoft YaHei" panose="020B0503020204020204" pitchFamily="34" charset="-122"/>
                <a:ea typeface="Microsoft YaHei" panose="020B0503020204020204" pitchFamily="34" charset="-122"/>
              </a:rPr>
              <a:t>生成算</a:t>
            </a:r>
            <a:endParaRPr lang="en-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26978324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04221"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13.5.1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66095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特定任务稳健性评价基准</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阅读理解稳健性评测</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61</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057953"/>
          </a:xfrm>
          <a:prstGeom prst="rect">
            <a:avLst/>
          </a:prstGeom>
          <a:noFill/>
        </p:spPr>
        <p:txBody>
          <a:bodyPr wrap="square">
            <a:spAutoFit/>
          </a:bodyPr>
          <a:lstStyle/>
          <a:p>
            <a:pPr algn="just">
              <a:lnSpc>
                <a:spcPct val="125000"/>
              </a:lnSpc>
              <a:spcBef>
                <a:spcPts val="1200"/>
              </a:spcBef>
            </a:pPr>
            <a:r>
              <a:rPr lang="en-US" altLang="zh-CN" sz="2000" dirty="0">
                <a:latin typeface="Microsoft YaHei" panose="020B0503020204020204" pitchFamily="34" charset="-122"/>
                <a:ea typeface="Microsoft YaHei" panose="020B0503020204020204" pitchFamily="34" charset="-122"/>
              </a:rPr>
              <a:t>ADDANY</a:t>
            </a:r>
            <a:r>
              <a:rPr lang="zh-CN" altLang="en-US" sz="2000" dirty="0">
                <a:latin typeface="Microsoft YaHei" panose="020B0503020204020204" pitchFamily="34" charset="-122"/>
                <a:ea typeface="Microsoft YaHei" panose="020B0503020204020204" pitchFamily="34" charset="-122"/>
              </a:rPr>
              <a:t>方法目标是选择任意 </a:t>
            </a:r>
            <a:r>
              <a:rPr lang="en-US" altLang="zh-CN" sz="2000" dirty="0">
                <a:latin typeface="Microsoft YaHei" panose="020B0503020204020204" pitchFamily="34" charset="-122"/>
                <a:ea typeface="Microsoft YaHei" panose="020B0503020204020204" pitchFamily="34" charset="-122"/>
              </a:rPr>
              <a:t>d</a:t>
            </a:r>
            <a:r>
              <a:rPr lang="zh-CN" altLang="en-US" sz="2000" dirty="0">
                <a:latin typeface="Microsoft YaHei" panose="020B0503020204020204" pitchFamily="34" charset="-122"/>
                <a:ea typeface="Microsoft YaHei" panose="020B0503020204020204" pitchFamily="34" charset="-122"/>
              </a:rPr>
              <a:t> 个单词的序列，并且不考虑语法性。</a:t>
            </a:r>
            <a:r>
              <a:rPr lang="en-US" altLang="zh-CN" sz="2000" dirty="0" err="1">
                <a:latin typeface="Microsoft YaHei" panose="020B0503020204020204" pitchFamily="34" charset="-122"/>
                <a:ea typeface="Microsoft YaHei" panose="020B0503020204020204" pitchFamily="34" charset="-122"/>
              </a:rPr>
              <a:t>ASQuAD</a:t>
            </a:r>
            <a:r>
              <a:rPr lang="zh-CN" altLang="en-US" sz="2000" dirty="0">
                <a:latin typeface="Microsoft YaHei" panose="020B0503020204020204" pitchFamily="34" charset="-122"/>
                <a:ea typeface="Microsoft YaHei" panose="020B0503020204020204" pitchFamily="34" charset="-122"/>
              </a:rPr>
              <a:t>使用局部搜索来生成对抗句子 </a:t>
            </a:r>
            <a:r>
              <a:rPr lang="en-US" altLang="zh-CN" sz="2000" dirty="0">
                <a:latin typeface="Microsoft YaHei" panose="020B0503020204020204" pitchFamily="34" charset="-122"/>
                <a:ea typeface="Microsoft YaHei" panose="020B0503020204020204" pitchFamily="34" charset="-122"/>
              </a:rPr>
              <a:t>s=w</a:t>
            </a:r>
            <a:r>
              <a:rPr lang="en-US" altLang="zh-CN" sz="2000" baseline="-25000" dirty="0">
                <a:latin typeface="Microsoft YaHei" panose="020B0503020204020204" pitchFamily="34" charset="-122"/>
                <a:ea typeface="Microsoft YaHei" panose="020B0503020204020204" pitchFamily="34" charset="-122"/>
              </a:rPr>
              <a:t>1</a:t>
            </a:r>
            <a:r>
              <a:rPr lang="en-US" altLang="zh-CN" sz="2000" dirty="0">
                <a:latin typeface="Microsoft YaHei" panose="020B0503020204020204" pitchFamily="34" charset="-122"/>
                <a:ea typeface="Microsoft YaHei" panose="020B0503020204020204" pitchFamily="34" charset="-122"/>
              </a:rPr>
              <a:t> w</a:t>
            </a:r>
            <a:r>
              <a:rPr lang="en-US" altLang="zh-CN" sz="2000" baseline="-25000" dirty="0">
                <a:latin typeface="Microsoft YaHei" panose="020B0503020204020204" pitchFamily="34" charset="-122"/>
                <a:ea typeface="Microsoft YaHei" panose="020B0503020204020204" pitchFamily="34" charset="-122"/>
              </a:rPr>
              <a:t>2</a:t>
            </a:r>
            <a:r>
              <a:rPr lang="en-US" altLang="zh-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 </a:t>
            </a:r>
            <a:r>
              <a:rPr lang="en-US" altLang="zh-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 </a:t>
            </a:r>
            <a:r>
              <a:rPr lang="en-US" altLang="zh-CN" sz="2000" dirty="0">
                <a:latin typeface="Microsoft YaHei" panose="020B0503020204020204" pitchFamily="34" charset="-122"/>
                <a:ea typeface="Microsoft YaHei" panose="020B0503020204020204" pitchFamily="34" charset="-122"/>
              </a:rPr>
              <a:t>w</a:t>
            </a:r>
            <a:r>
              <a:rPr lang="en-US" altLang="zh-CN" sz="2000" baseline="-25000" dirty="0">
                <a:latin typeface="Microsoft YaHei" panose="020B0503020204020204" pitchFamily="34" charset="-122"/>
                <a:ea typeface="Microsoft YaHei" panose="020B0503020204020204" pitchFamily="34" charset="-122"/>
              </a:rPr>
              <a:t>d</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a:t>
            </a: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首先从一个常见的英语单词列表中随机初始化单词</a:t>
            </a:r>
            <a:r>
              <a:rPr lang="en-US" altLang="zh-CN" sz="2000" dirty="0">
                <a:latin typeface="Microsoft YaHei" panose="020B0503020204020204" pitchFamily="34" charset="-122"/>
                <a:ea typeface="Microsoft YaHei" panose="020B0503020204020204" pitchFamily="34" charset="-122"/>
              </a:rPr>
              <a:t>w</a:t>
            </a:r>
            <a:r>
              <a:rPr lang="en-US" altLang="zh-CN" sz="2000" baseline="-25000" dirty="0">
                <a:latin typeface="Microsoft YaHei" panose="020B0503020204020204" pitchFamily="34" charset="-122"/>
                <a:ea typeface="Microsoft YaHei" panose="020B0503020204020204" pitchFamily="34" charset="-122"/>
              </a:rPr>
              <a:t>1</a:t>
            </a:r>
            <a:r>
              <a:rPr lang="en-US" altLang="zh-CN" sz="2000" dirty="0">
                <a:latin typeface="Microsoft YaHei" panose="020B0503020204020204" pitchFamily="34" charset="-122"/>
                <a:ea typeface="Microsoft YaHei" panose="020B0503020204020204" pitchFamily="34" charset="-122"/>
              </a:rPr>
              <a:t> w</a:t>
            </a:r>
            <a:r>
              <a:rPr lang="en-US" altLang="zh-CN" sz="2000" baseline="-25000" dirty="0">
                <a:latin typeface="Microsoft YaHei" panose="020B0503020204020204" pitchFamily="34" charset="-122"/>
                <a:ea typeface="Microsoft YaHei" panose="020B0503020204020204" pitchFamily="34" charset="-122"/>
              </a:rPr>
              <a:t>2</a:t>
            </a:r>
            <a:r>
              <a:rPr lang="en-US" altLang="zh-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 </a:t>
            </a:r>
            <a:r>
              <a:rPr lang="en-US" altLang="zh-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 </a:t>
            </a:r>
            <a:r>
              <a:rPr lang="en-US" altLang="zh-CN" sz="2000" dirty="0">
                <a:latin typeface="Microsoft YaHei" panose="020B0503020204020204" pitchFamily="34" charset="-122"/>
                <a:ea typeface="Microsoft YaHei" panose="020B0503020204020204" pitchFamily="34" charset="-122"/>
              </a:rPr>
              <a:t>w</a:t>
            </a:r>
            <a:r>
              <a:rPr lang="en-US" altLang="zh-CN" sz="2000" baseline="-25000" dirty="0">
                <a:latin typeface="Microsoft YaHei" panose="020B0503020204020204" pitchFamily="34" charset="-122"/>
                <a:ea typeface="Microsoft YaHei" panose="020B0503020204020204" pitchFamily="34" charset="-122"/>
              </a:rPr>
              <a:t>d</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。然后，进行 </a:t>
            </a:r>
            <a:r>
              <a:rPr lang="en-US" altLang="zh-CN" sz="2000" dirty="0">
                <a:latin typeface="Microsoft YaHei" panose="020B0503020204020204" pitchFamily="34" charset="-122"/>
                <a:ea typeface="Microsoft YaHei" panose="020B0503020204020204" pitchFamily="34" charset="-122"/>
              </a:rPr>
              <a:t>n</a:t>
            </a:r>
            <a:r>
              <a:rPr lang="zh-CN" altLang="en-US" sz="2000" dirty="0">
                <a:latin typeface="Microsoft YaHei" panose="020B0503020204020204" pitchFamily="34" charset="-122"/>
                <a:ea typeface="Microsoft YaHei" panose="020B0503020204020204" pitchFamily="34" charset="-122"/>
              </a:rPr>
              <a:t> 次局部搜索，每次搜索都以随机顺序在索引                     上进行迭代。对于每个位置，随机采样获得 </a:t>
            </a:r>
            <a:r>
              <a:rPr lang="en-US" altLang="zh-CN" sz="2000" dirty="0">
                <a:latin typeface="Microsoft YaHei" panose="020B0503020204020204" pitchFamily="34" charset="-122"/>
                <a:ea typeface="Microsoft YaHei" panose="020B0503020204020204" pitchFamily="34" charset="-122"/>
              </a:rPr>
              <a:t>20</a:t>
            </a:r>
            <a:r>
              <a:rPr lang="zh-CN" altLang="en-US" sz="2000" dirty="0">
                <a:latin typeface="Microsoft YaHei" panose="020B0503020204020204" pitchFamily="34" charset="-122"/>
                <a:ea typeface="Microsoft YaHei" panose="020B0503020204020204" pitchFamily="34" charset="-122"/>
              </a:rPr>
              <a:t>个常用词和 </a:t>
            </a:r>
            <a:r>
              <a:rPr lang="en-US" altLang="zh-CN" sz="2000" dirty="0">
                <a:latin typeface="Microsoft YaHei" panose="020B0503020204020204" pitchFamily="34" charset="-122"/>
                <a:ea typeface="Microsoft YaHei" panose="020B0503020204020204" pitchFamily="34" charset="-122"/>
              </a:rPr>
              <a:t>q</a:t>
            </a:r>
            <a:r>
              <a:rPr lang="zh-CN" altLang="en-US" sz="2000" dirty="0">
                <a:latin typeface="Microsoft YaHei" panose="020B0503020204020204" pitchFamily="34" charset="-122"/>
                <a:ea typeface="Microsoft YaHei" panose="020B0503020204020204" pitchFamily="34" charset="-122"/>
              </a:rPr>
              <a:t> 中所有词作为候选集合 </a:t>
            </a:r>
            <a:r>
              <a:rPr lang="en-US" altLang="zh-CN" sz="2000" dirty="0">
                <a:latin typeface="Microsoft YaHei" panose="020B0503020204020204" pitchFamily="34" charset="-122"/>
                <a:ea typeface="Microsoft YaHei" panose="020B0503020204020204" pitchFamily="34" charset="-122"/>
              </a:rPr>
              <a:t>W</a:t>
            </a:r>
            <a:r>
              <a:rPr lang="zh-CN" altLang="en-US" sz="2000" dirty="0">
                <a:latin typeface="Microsoft YaHei" panose="020B0503020204020204" pitchFamily="34" charset="-122"/>
                <a:ea typeface="Microsoft YaHei" panose="020B0503020204020204" pitchFamily="34" charset="-122"/>
              </a:rPr>
              <a:t> 。</a:t>
            </a: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对于每个            ，将句子中 </a:t>
            </a:r>
            <a:r>
              <a:rPr lang="en-US" altLang="zh-CN" sz="2000" dirty="0" err="1">
                <a:latin typeface="Microsoft YaHei" panose="020B0503020204020204" pitchFamily="34" charset="-122"/>
                <a:ea typeface="Microsoft YaHei" panose="020B0503020204020204" pitchFamily="34" charset="-122"/>
              </a:rPr>
              <a:t>w</a:t>
            </a:r>
            <a:r>
              <a:rPr lang="en-US" altLang="zh-CN" sz="2000" baseline="-25000" dirty="0" err="1">
                <a:latin typeface="Microsoft YaHei" panose="020B0503020204020204" pitchFamily="34" charset="-122"/>
                <a:ea typeface="Microsoft YaHei" panose="020B0503020204020204" pitchFamily="34" charset="-122"/>
              </a:rPr>
              <a:t>i</a:t>
            </a:r>
            <a:r>
              <a:rPr lang="zh-CN" altLang="en-US" sz="2000" baseline="-25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替换为 </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，并将生成的句子与原始的段落合并。使用模型计算在这种情况下问句在对应答案上的得分。最终，将 </a:t>
            </a:r>
            <a:r>
              <a:rPr lang="en-US" altLang="zh-CN" sz="2000" dirty="0" err="1">
                <a:latin typeface="Microsoft YaHei" panose="020B0503020204020204" pitchFamily="34" charset="-122"/>
                <a:ea typeface="Microsoft YaHei" panose="020B0503020204020204" pitchFamily="34" charset="-122"/>
              </a:rPr>
              <a:t>w</a:t>
            </a:r>
            <a:r>
              <a:rPr lang="en-US" altLang="zh-CN" sz="2000" baseline="-25000" dirty="0" err="1">
                <a:latin typeface="Microsoft YaHei" panose="020B0503020204020204" pitchFamily="34" charset="-122"/>
                <a:ea typeface="Microsoft YaHei" panose="020B0503020204020204" pitchFamily="34" charset="-122"/>
              </a:rPr>
              <a:t>i</a:t>
            </a:r>
            <a:r>
              <a:rPr lang="zh-CN" altLang="en-US" sz="2000" dirty="0">
                <a:latin typeface="Microsoft YaHei" panose="020B0503020204020204" pitchFamily="34" charset="-122"/>
                <a:ea typeface="Microsoft YaHei" panose="020B0503020204020204" pitchFamily="34" charset="-122"/>
              </a:rPr>
              <a:t> 更新为能使得模型 </a:t>
            </a:r>
            <a:r>
              <a:rPr lang="en-US" altLang="zh-CN" sz="2000" dirty="0">
                <a:latin typeface="Microsoft YaHei" panose="020B0503020204020204" pitchFamily="34" charset="-122"/>
                <a:ea typeface="Microsoft YaHei" panose="020B0503020204020204" pitchFamily="34" charset="-122"/>
              </a:rPr>
              <a:t>F1</a:t>
            </a:r>
            <a:r>
              <a:rPr lang="zh-CN" altLang="en-US" sz="2000" dirty="0">
                <a:latin typeface="Microsoft YaHei" panose="020B0503020204020204" pitchFamily="34" charset="-122"/>
                <a:ea typeface="Microsoft YaHei" panose="020B0503020204020204" pitchFamily="34" charset="-122"/>
              </a:rPr>
              <a:t> 分数最小的 </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 。</a:t>
            </a:r>
            <a:endParaRPr lang="zh-CN" altLang="en-US" dirty="0">
              <a:latin typeface="Microsoft YaHei" panose="020B0503020204020204" pitchFamily="34" charset="-122"/>
              <a:ea typeface="Microsoft YaHei" panose="020B0503020204020204" pitchFamily="34" charset="-122"/>
            </a:endParaRPr>
          </a:p>
        </p:txBody>
      </p:sp>
      <p:pic>
        <p:nvPicPr>
          <p:cNvPr id="3" name="Picture 2">
            <a:extLst>
              <a:ext uri="{FF2B5EF4-FFF2-40B4-BE49-F238E27FC236}">
                <a16:creationId xmlns:a16="http://schemas.microsoft.com/office/drawing/2014/main" id="{F463CCA8-9117-F5B1-F795-81E64DE3111E}"/>
              </a:ext>
            </a:extLst>
          </p:cNvPr>
          <p:cNvPicPr>
            <a:picLocks noChangeAspect="1"/>
          </p:cNvPicPr>
          <p:nvPr/>
        </p:nvPicPr>
        <p:blipFill>
          <a:blip r:embed="rId3"/>
          <a:stretch>
            <a:fillRect/>
          </a:stretch>
        </p:blipFill>
        <p:spPr>
          <a:xfrm>
            <a:off x="3596327" y="2392545"/>
            <a:ext cx="1460500" cy="266700"/>
          </a:xfrm>
          <a:prstGeom prst="rect">
            <a:avLst/>
          </a:prstGeom>
        </p:spPr>
      </p:pic>
      <p:pic>
        <p:nvPicPr>
          <p:cNvPr id="5" name="Picture 4">
            <a:extLst>
              <a:ext uri="{FF2B5EF4-FFF2-40B4-BE49-F238E27FC236}">
                <a16:creationId xmlns:a16="http://schemas.microsoft.com/office/drawing/2014/main" id="{D4D02DC8-0BB6-F6A7-7C15-8F60AD340AD9}"/>
              </a:ext>
            </a:extLst>
          </p:cNvPr>
          <p:cNvPicPr>
            <a:picLocks noChangeAspect="1"/>
          </p:cNvPicPr>
          <p:nvPr/>
        </p:nvPicPr>
        <p:blipFill>
          <a:blip r:embed="rId4"/>
          <a:stretch>
            <a:fillRect/>
          </a:stretch>
        </p:blipFill>
        <p:spPr>
          <a:xfrm>
            <a:off x="1630713" y="3327400"/>
            <a:ext cx="736600" cy="203200"/>
          </a:xfrm>
          <a:prstGeom prst="rect">
            <a:avLst/>
          </a:prstGeom>
        </p:spPr>
      </p:pic>
    </p:spTree>
    <p:extLst>
      <p:ext uri="{BB962C8B-B14F-4D97-AF65-F5344CB8AC3E}">
        <p14:creationId xmlns:p14="http://schemas.microsoft.com/office/powerpoint/2010/main" val="89321413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04221"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13.5.2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57020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模型稳健性通用评价基准</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62</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1903791"/>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针对特定任务的稳健性评价方法有很多的共同之处，比如相似单词替换、数字替换、错别字替换等可以用几乎所有自然语言处理任务中。</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因此，也有一些工作尝试开展通用领域或者领域无关的模型稳健性评测和基准构建。</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本章将介绍</a:t>
            </a:r>
            <a:r>
              <a:rPr lang="en-US" altLang="zh-CN" sz="2000" dirty="0" err="1">
                <a:latin typeface="Microsoft YaHei" panose="020B0503020204020204" pitchFamily="34" charset="-122"/>
                <a:ea typeface="Microsoft YaHei" panose="020B0503020204020204" pitchFamily="34" charset="-122"/>
              </a:rPr>
              <a:t>CheckList</a:t>
            </a:r>
            <a:r>
              <a:rPr lang="zh-CN" altLang="en-US" sz="2000" dirty="0">
                <a:latin typeface="Microsoft YaHei" panose="020B0503020204020204" pitchFamily="34" charset="-122"/>
                <a:ea typeface="Microsoft YaHei" panose="020B0503020204020204" pitchFamily="34" charset="-122"/>
              </a:rPr>
              <a:t>和</a:t>
            </a:r>
            <a:r>
              <a:rPr lang="en-US" altLang="zh-CN" sz="2000" dirty="0">
                <a:latin typeface="Microsoft YaHei" panose="020B0503020204020204" pitchFamily="34" charset="-122"/>
                <a:ea typeface="Microsoft YaHei" panose="020B0503020204020204" pitchFamily="34" charset="-122"/>
              </a:rPr>
              <a:t>TextFlint</a:t>
            </a:r>
            <a:r>
              <a:rPr lang="zh-CN" altLang="en-US" sz="2000" dirty="0">
                <a:latin typeface="Microsoft YaHei" panose="020B0503020204020204" pitchFamily="34" charset="-122"/>
                <a:ea typeface="Microsoft YaHei" panose="020B0503020204020204" pitchFamily="34" charset="-122"/>
              </a:rPr>
              <a:t>两种方法。</a:t>
            </a:r>
            <a:endParaRPr lang="zh-CN" altLang="en-US"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7282087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04221"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13.5.2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807625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模型稳健性通用评价基准</a:t>
            </a:r>
            <a:r>
              <a:rPr lang="en-US" altLang="zh-CN" sz="2400" b="1" dirty="0">
                <a:solidFill>
                  <a:schemeClr val="bg1"/>
                </a:solidFill>
                <a:latin typeface="微软雅黑" panose="020B0503020204020204" pitchFamily="34" charset="-122"/>
                <a:ea typeface="微软雅黑" panose="020B0503020204020204" pitchFamily="34" charset="-122"/>
              </a:rPr>
              <a:t>--</a:t>
            </a:r>
            <a:r>
              <a:rPr lang="en-US" altLang="zh-CN" sz="2400" b="1" dirty="0" err="1">
                <a:solidFill>
                  <a:schemeClr val="bg1"/>
                </a:solidFill>
                <a:latin typeface="微软雅黑" panose="020B0503020204020204" pitchFamily="34" charset="-122"/>
                <a:ea typeface="微软雅黑" panose="020B0503020204020204" pitchFamily="34" charset="-122"/>
              </a:rPr>
              <a:t>CheckList</a:t>
            </a:r>
            <a:r>
              <a:rPr lang="zh-CN" altLang="en-US" sz="2400" b="1" dirty="0">
                <a:solidFill>
                  <a:schemeClr val="bg1"/>
                </a:solidFill>
                <a:latin typeface="微软雅黑" panose="020B0503020204020204" pitchFamily="34" charset="-122"/>
                <a:ea typeface="微软雅黑" panose="020B0503020204020204" pitchFamily="34" charset="-122"/>
              </a:rPr>
              <a:t>通用稳健性评测方法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63</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596562"/>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获得 </a:t>
            </a:r>
            <a:r>
              <a:rPr lang="en-US" altLang="zh-CN" sz="2000" dirty="0">
                <a:latin typeface="Microsoft YaHei" panose="020B0503020204020204" pitchFamily="34" charset="-122"/>
                <a:ea typeface="Microsoft YaHei" panose="020B0503020204020204" pitchFamily="34" charset="-122"/>
              </a:rPr>
              <a:t>ACL 2020 </a:t>
            </a:r>
            <a:r>
              <a:rPr lang="zh-CN" altLang="en-US" sz="2000" dirty="0">
                <a:latin typeface="Microsoft YaHei" panose="020B0503020204020204" pitchFamily="34" charset="-122"/>
                <a:ea typeface="Microsoft YaHei" panose="020B0503020204020204" pitchFamily="34" charset="-122"/>
              </a:rPr>
              <a:t>最佳论文奖的</a:t>
            </a:r>
            <a:r>
              <a:rPr lang="en-US" altLang="zh-CN" sz="2000" dirty="0" err="1">
                <a:latin typeface="Microsoft YaHei" panose="020B0503020204020204" pitchFamily="34" charset="-122"/>
                <a:ea typeface="Microsoft YaHei" panose="020B0503020204020204" pitchFamily="34" charset="-122"/>
              </a:rPr>
              <a:t>CheckList</a:t>
            </a:r>
            <a:r>
              <a:rPr lang="zh-CN" altLang="en-US" sz="2000" dirty="0">
                <a:latin typeface="Microsoft YaHei" panose="020B0503020204020204" pitchFamily="34" charset="-122"/>
                <a:ea typeface="Microsoft YaHei" panose="020B0503020204020204" pitchFamily="34" charset="-122"/>
              </a:rPr>
              <a:t>框架就是一种针对自然语言处理模型稳健性测试框架。传统自然语言处理任务的评价通常比较简单，仅考虑准确率、精度、召回率等效果问题。</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软件工程研究领域中有各种测试复杂软件系统的范式和工具，特别是</a:t>
            </a:r>
            <a:r>
              <a:rPr lang="zh-CN" altLang="en-US" sz="2000" b="1" dirty="0">
                <a:latin typeface="Microsoft YaHei" panose="020B0503020204020204" pitchFamily="34" charset="-122"/>
                <a:ea typeface="Microsoft YaHei" panose="020B0503020204020204" pitchFamily="34" charset="-122"/>
              </a:rPr>
              <a:t>“行为测试”</a:t>
            </a:r>
            <a:r>
              <a:rPr lang="zh-CN" altLang="en-US" sz="2000" dirty="0">
                <a:latin typeface="Microsoft YaHei" panose="020B0503020204020204" pitchFamily="34" charset="-122"/>
                <a:ea typeface="Microsoft YaHei" panose="020B0503020204020204" pitchFamily="34" charset="-122"/>
              </a:rPr>
              <a:t>（也被称为黑盒测试），它关注的是通过验证输入输出行为来测试系统的不同能力，而对内部结构没有任何了解。</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受到软件工程中最小单元测试和行为测试的启发，</a:t>
            </a:r>
            <a:r>
              <a:rPr lang="en-US" altLang="zh-CN" sz="2000" dirty="0" err="1">
                <a:latin typeface="Microsoft YaHei" panose="020B0503020204020204" pitchFamily="34" charset="-122"/>
                <a:ea typeface="Microsoft YaHei" panose="020B0503020204020204" pitchFamily="34" charset="-122"/>
              </a:rPr>
              <a:t>CheckList</a:t>
            </a:r>
            <a:r>
              <a:rPr lang="zh-CN" altLang="en-US" sz="2000" dirty="0">
                <a:latin typeface="Microsoft YaHei" panose="020B0503020204020204" pitchFamily="34" charset="-122"/>
                <a:ea typeface="Microsoft YaHei" panose="020B0503020204020204" pitchFamily="34" charset="-122"/>
              </a:rPr>
              <a:t>提供一个适用于大多数自然语言处理任务的语言能力列表来指导用户对自然语言处理模型进行综合行为的测试。</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为了将潜在的能力故障分解成具体的行为，</a:t>
            </a:r>
            <a:r>
              <a:rPr lang="en-US" altLang="zh-CN" sz="2000" b="1" dirty="0" err="1">
                <a:latin typeface="Microsoft YaHei" panose="020B0503020204020204" pitchFamily="34" charset="-122"/>
                <a:ea typeface="Microsoft YaHei" panose="020B0503020204020204" pitchFamily="34" charset="-122"/>
              </a:rPr>
              <a:t>CheckList</a:t>
            </a:r>
            <a:r>
              <a:rPr lang="zh-CN" altLang="en-US" sz="2000" b="1" dirty="0">
                <a:latin typeface="Microsoft YaHei" panose="020B0503020204020204" pitchFamily="34" charset="-122"/>
                <a:ea typeface="Microsoft YaHei" panose="020B0503020204020204" pitchFamily="34" charset="-122"/>
              </a:rPr>
              <a:t>引入了不同的测试类型</a:t>
            </a:r>
            <a:r>
              <a:rPr lang="zh-CN" altLang="en-US" sz="2000" dirty="0">
                <a:latin typeface="Microsoft YaHei" panose="020B0503020204020204" pitchFamily="34" charset="-122"/>
                <a:ea typeface="Microsoft YaHei" panose="020B0503020204020204" pitchFamily="34" charset="-122"/>
              </a:rPr>
              <a:t>，如在某些扰动下的预测不变性，受到某些指向性扰动时候预测结果的改变等。</a:t>
            </a:r>
            <a:endParaRPr lang="zh-CN" altLang="en-US"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85520184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04221"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13.5.2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807625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模型稳健性通用评价基准</a:t>
            </a:r>
            <a:r>
              <a:rPr lang="en-US" altLang="zh-CN" sz="2400" b="1" dirty="0">
                <a:solidFill>
                  <a:schemeClr val="bg1"/>
                </a:solidFill>
                <a:latin typeface="微软雅黑" panose="020B0503020204020204" pitchFamily="34" charset="-122"/>
                <a:ea typeface="微软雅黑" panose="020B0503020204020204" pitchFamily="34" charset="-122"/>
              </a:rPr>
              <a:t>--</a:t>
            </a:r>
            <a:r>
              <a:rPr lang="en-US" altLang="zh-CN" sz="2400" b="1" dirty="0" err="1">
                <a:solidFill>
                  <a:schemeClr val="bg1"/>
                </a:solidFill>
                <a:latin typeface="微软雅黑" panose="020B0503020204020204" pitchFamily="34" charset="-122"/>
                <a:ea typeface="微软雅黑" panose="020B0503020204020204" pitchFamily="34" charset="-122"/>
              </a:rPr>
              <a:t>CheckList</a:t>
            </a:r>
            <a:r>
              <a:rPr lang="zh-CN" altLang="en-US" sz="2400" b="1" dirty="0">
                <a:solidFill>
                  <a:schemeClr val="bg1"/>
                </a:solidFill>
                <a:latin typeface="微软雅黑" panose="020B0503020204020204" pitchFamily="34" charset="-122"/>
                <a:ea typeface="微软雅黑" panose="020B0503020204020204" pitchFamily="34" charset="-122"/>
              </a:rPr>
              <a:t>通用稳健性评测方法</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64</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4757597" y="1294958"/>
            <a:ext cx="6820039" cy="5180970"/>
          </a:xfrm>
          <a:prstGeom prst="rect">
            <a:avLst/>
          </a:prstGeom>
          <a:noFill/>
        </p:spPr>
        <p:txBody>
          <a:bodyPr wrap="square">
            <a:spAutoFit/>
          </a:bodyPr>
          <a:lstStyle/>
          <a:p>
            <a:pPr algn="just">
              <a:lnSpc>
                <a:spcPct val="125000"/>
              </a:lnSpc>
              <a:spcBef>
                <a:spcPts val="1200"/>
              </a:spcBef>
            </a:pPr>
            <a:r>
              <a:rPr lang="zh-CN" altLang="en-US" dirty="0">
                <a:latin typeface="Microsoft YaHei" panose="020B0503020204020204" pitchFamily="34" charset="-122"/>
                <a:ea typeface="Microsoft YaHei" panose="020B0503020204020204" pitchFamily="34" charset="-122"/>
              </a:rPr>
              <a:t>用户通过填写矩阵中的单元格来检查一个模型，每个单元格可能包含多个测试。表格中行表示测试的不同能力，列表示了不同的测试类型。</a:t>
            </a:r>
            <a:endParaRPr lang="en-US" altLang="zh-CN"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en-US" altLang="zh-CN" dirty="0" err="1">
                <a:latin typeface="Microsoft YaHei" panose="020B0503020204020204" pitchFamily="34" charset="-122"/>
                <a:ea typeface="Microsoft YaHei" panose="020B0503020204020204" pitchFamily="34" charset="-122"/>
              </a:rPr>
              <a:t>CheckList</a:t>
            </a:r>
            <a:r>
              <a:rPr lang="zh-CN" altLang="en-US" dirty="0">
                <a:latin typeface="Microsoft YaHei" panose="020B0503020204020204" pitchFamily="34" charset="-122"/>
                <a:ea typeface="Microsoft YaHei" panose="020B0503020204020204" pitchFamily="34" charset="-122"/>
              </a:rPr>
              <a:t>提供了三种不同的测试类型来评估每种能力：最小功能测试、不变性和指向性期望测试。</a:t>
            </a:r>
          </a:p>
          <a:p>
            <a:pPr algn="just">
              <a:lnSpc>
                <a:spcPct val="125000"/>
              </a:lnSpc>
              <a:spcBef>
                <a:spcPts val="1200"/>
              </a:spcBef>
            </a:pPr>
            <a:r>
              <a:rPr lang="zh-CN" altLang="en-US" sz="1600" b="1" dirty="0">
                <a:latin typeface="Microsoft YaHei" panose="020B0503020204020204" pitchFamily="34" charset="-122"/>
                <a:ea typeface="Microsoft YaHei" panose="020B0503020204020204" pitchFamily="34" charset="-122"/>
              </a:rPr>
              <a:t>最小功能测试（</a:t>
            </a:r>
            <a:r>
              <a:rPr lang="en-US" altLang="zh-CN" sz="1600" b="1" dirty="0">
                <a:latin typeface="Microsoft YaHei" panose="020B0503020204020204" pitchFamily="34" charset="-122"/>
                <a:ea typeface="Microsoft YaHei" panose="020B0503020204020204" pitchFamily="34" charset="-122"/>
              </a:rPr>
              <a:t>Minimum Functionality test</a:t>
            </a:r>
            <a:r>
              <a:rPr lang="zh-CN" altLang="en-US" sz="1600" b="1" dirty="0">
                <a:latin typeface="Microsoft YaHei" panose="020B0503020204020204" pitchFamily="34" charset="-122"/>
                <a:ea typeface="Microsoft YaHei" panose="020B0503020204020204" pitchFamily="34" charset="-122"/>
              </a:rPr>
              <a:t>，</a:t>
            </a:r>
            <a:r>
              <a:rPr lang="en-US" altLang="zh-CN" sz="1600" b="1" dirty="0">
                <a:latin typeface="Microsoft YaHei" panose="020B0503020204020204" pitchFamily="34" charset="-122"/>
                <a:ea typeface="Microsoft YaHei" panose="020B0503020204020204" pitchFamily="34" charset="-122"/>
              </a:rPr>
              <a:t>MFT</a:t>
            </a:r>
            <a:r>
              <a:rPr lang="zh-CN" altLang="en-US" sz="1600" b="1" dirty="0">
                <a:latin typeface="Microsoft YaHei" panose="020B0503020204020204" pitchFamily="34" charset="-122"/>
                <a:ea typeface="Microsoft YaHei" panose="020B0503020204020204" pitchFamily="34" charset="-122"/>
              </a:rPr>
              <a:t>）</a:t>
            </a:r>
            <a:r>
              <a:rPr lang="zh-CN" altLang="en-US" sz="1600" dirty="0">
                <a:latin typeface="Microsoft YaHei" panose="020B0503020204020204" pitchFamily="34" charset="-122"/>
                <a:ea typeface="Microsoft YaHei" panose="020B0503020204020204" pitchFamily="34" charset="-122"/>
              </a:rPr>
              <a:t>是样本和对应标签的简单集合，用于检验模型基础能力。</a:t>
            </a:r>
            <a:r>
              <a:rPr lang="en-US" altLang="zh-CN" sz="1600" dirty="0">
                <a:latin typeface="Microsoft YaHei" panose="020B0503020204020204" pitchFamily="34" charset="-122"/>
                <a:ea typeface="Microsoft YaHei" panose="020B0503020204020204" pitchFamily="34" charset="-122"/>
              </a:rPr>
              <a:t>MFT</a:t>
            </a:r>
            <a:r>
              <a:rPr lang="zh-CN" altLang="en-US" sz="1600" dirty="0">
                <a:latin typeface="Microsoft YaHei" panose="020B0503020204020204" pitchFamily="34" charset="-122"/>
                <a:ea typeface="Microsoft YaHei" panose="020B0503020204020204" pitchFamily="34" charset="-122"/>
              </a:rPr>
              <a:t>类似于构建小而集中的测试数据集，可以用于检测模型是否使用捷径来处理复杂的输入，但并没有真正掌握该解决任务的能力。</a:t>
            </a:r>
            <a:r>
              <a:rPr lang="zh-CN" altLang="en-US" sz="1600" b="1" dirty="0">
                <a:latin typeface="Microsoft YaHei" panose="020B0503020204020204" pitchFamily="34" charset="-122"/>
                <a:ea typeface="Microsoft YaHei" panose="020B0503020204020204" pitchFamily="34" charset="-122"/>
              </a:rPr>
              <a:t>不变性测试（</a:t>
            </a:r>
            <a:r>
              <a:rPr lang="en-US" altLang="zh-CN" sz="1600" b="1" dirty="0">
                <a:latin typeface="Microsoft YaHei" panose="020B0503020204020204" pitchFamily="34" charset="-122"/>
                <a:ea typeface="Microsoft YaHei" panose="020B0503020204020204" pitchFamily="34" charset="-122"/>
              </a:rPr>
              <a:t>Invariance test</a:t>
            </a:r>
            <a:r>
              <a:rPr lang="zh-CN" altLang="en-US" sz="1600" b="1" dirty="0">
                <a:latin typeface="Microsoft YaHei" panose="020B0503020204020204" pitchFamily="34" charset="-122"/>
                <a:ea typeface="Microsoft YaHei" panose="020B0503020204020204" pitchFamily="34" charset="-122"/>
              </a:rPr>
              <a:t>，</a:t>
            </a:r>
            <a:r>
              <a:rPr lang="en-US" altLang="zh-CN" sz="1600" b="1" dirty="0">
                <a:latin typeface="Microsoft YaHei" panose="020B0503020204020204" pitchFamily="34" charset="-122"/>
                <a:ea typeface="Microsoft YaHei" panose="020B0503020204020204" pitchFamily="34" charset="-122"/>
              </a:rPr>
              <a:t>INV</a:t>
            </a:r>
            <a:r>
              <a:rPr lang="zh-CN" altLang="en-US" sz="1600" b="1" dirty="0">
                <a:latin typeface="Microsoft YaHei" panose="020B0503020204020204" pitchFamily="34" charset="-122"/>
                <a:ea typeface="Microsoft YaHei" panose="020B0503020204020204" pitchFamily="34" charset="-122"/>
              </a:rPr>
              <a:t>）</a:t>
            </a:r>
            <a:r>
              <a:rPr lang="zh-CN" altLang="en-US" sz="1600" dirty="0">
                <a:latin typeface="Microsoft YaHei" panose="020B0503020204020204" pitchFamily="34" charset="-122"/>
                <a:ea typeface="Microsoft YaHei" panose="020B0503020204020204" pitchFamily="34" charset="-122"/>
              </a:rPr>
              <a:t>是指对输入施加标签保护性扰动，并期望模型预测保持不变。不同的能力需要不同的扰动函数，例如改变地址名称来测试命名实体识别能力，或者引入错别字来测试稳健性。</a:t>
            </a:r>
            <a:r>
              <a:rPr lang="zh-CN" altLang="en-US" sz="1600" b="1" dirty="0">
                <a:latin typeface="Microsoft YaHei" panose="020B0503020204020204" pitchFamily="34" charset="-122"/>
                <a:ea typeface="Microsoft YaHei" panose="020B0503020204020204" pitchFamily="34" charset="-122"/>
              </a:rPr>
              <a:t>指向性期望测试（</a:t>
            </a:r>
            <a:r>
              <a:rPr lang="en-US" altLang="zh-CN" sz="1600" b="1" dirty="0">
                <a:latin typeface="Microsoft YaHei" panose="020B0503020204020204" pitchFamily="34" charset="-122"/>
                <a:ea typeface="Microsoft YaHei" panose="020B0503020204020204" pitchFamily="34" charset="-122"/>
              </a:rPr>
              <a:t>Directional Expectation test</a:t>
            </a:r>
            <a:r>
              <a:rPr lang="zh-CN" altLang="en-US" sz="1600" b="1" dirty="0">
                <a:latin typeface="Microsoft YaHei" panose="020B0503020204020204" pitchFamily="34" charset="-122"/>
                <a:ea typeface="Microsoft YaHei" panose="020B0503020204020204" pitchFamily="34" charset="-122"/>
              </a:rPr>
              <a:t>，</a:t>
            </a:r>
            <a:r>
              <a:rPr lang="en-US" altLang="zh-CN" sz="1600" b="1" dirty="0">
                <a:latin typeface="Microsoft YaHei" panose="020B0503020204020204" pitchFamily="34" charset="-122"/>
                <a:ea typeface="Microsoft YaHei" panose="020B0503020204020204" pitchFamily="34" charset="-122"/>
              </a:rPr>
              <a:t>DIR</a:t>
            </a:r>
            <a:r>
              <a:rPr lang="zh-CN" altLang="en-US" sz="1600" b="1" dirty="0">
                <a:latin typeface="Microsoft YaHei" panose="020B0503020204020204" pitchFamily="34" charset="-122"/>
                <a:ea typeface="Microsoft YaHei" panose="020B0503020204020204" pitchFamily="34" charset="-122"/>
              </a:rPr>
              <a:t>）</a:t>
            </a:r>
            <a:r>
              <a:rPr lang="zh-CN" altLang="en-US" sz="1600" dirty="0">
                <a:latin typeface="Microsoft YaHei" panose="020B0503020204020204" pitchFamily="34" charset="-122"/>
                <a:ea typeface="Microsoft YaHei" panose="020B0503020204020204" pitchFamily="34" charset="-122"/>
              </a:rPr>
              <a:t>指对输入施加扰动并预期标签会以某种方式变化。例如，如果在针对影评的末尾加上“演员真是太差劲了”，会使得这段影评的预期情绪变得更加消极。</a:t>
            </a:r>
            <a:endParaRPr lang="en-US" altLang="zh-CN" sz="1600"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2753BC1E-AF94-FCCA-5B08-F3A04A184E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8277" y="1233190"/>
            <a:ext cx="3871404" cy="5488285"/>
          </a:xfrm>
          <a:prstGeom prst="rect">
            <a:avLst/>
          </a:prstGeom>
        </p:spPr>
      </p:pic>
    </p:spTree>
    <p:extLst>
      <p:ext uri="{BB962C8B-B14F-4D97-AF65-F5344CB8AC3E}">
        <p14:creationId xmlns:p14="http://schemas.microsoft.com/office/powerpoint/2010/main" val="332810038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04221"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13.5.2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732456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模型稳健性通用评价基准</a:t>
            </a:r>
            <a:r>
              <a:rPr lang="en-US" altLang="zh-CN" sz="2400" b="1" dirty="0">
                <a:solidFill>
                  <a:schemeClr val="bg1"/>
                </a:solidFill>
                <a:latin typeface="微软雅黑" panose="020B0503020204020204" pitchFamily="34" charset="-122"/>
                <a:ea typeface="微软雅黑" panose="020B0503020204020204" pitchFamily="34" charset="-122"/>
              </a:rPr>
              <a:t>--TextFlint</a:t>
            </a:r>
            <a:r>
              <a:rPr lang="zh-CN" altLang="en-US" sz="2400" b="1" dirty="0">
                <a:solidFill>
                  <a:schemeClr val="bg1"/>
                </a:solidFill>
                <a:latin typeface="微软雅黑" panose="020B0503020204020204" pitchFamily="34" charset="-122"/>
                <a:ea typeface="微软雅黑" panose="020B0503020204020204" pitchFamily="34" charset="-122"/>
              </a:rPr>
              <a:t>稳健性测试平台</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65</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5831533"/>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针对多语言自然语言处理稳健性评测平台</a:t>
            </a:r>
            <a:r>
              <a:rPr lang="en-US" altLang="zh-CN" sz="2000" dirty="0">
                <a:latin typeface="Microsoft YaHei" panose="020B0503020204020204" pitchFamily="34" charset="-122"/>
                <a:ea typeface="Microsoft YaHei" panose="020B0503020204020204" pitchFamily="34" charset="-122"/>
              </a:rPr>
              <a:t>TextFlint</a:t>
            </a:r>
            <a:r>
              <a:rPr lang="zh-CN" altLang="en-US" sz="2000" dirty="0">
                <a:latin typeface="Microsoft YaHei" panose="020B0503020204020204" pitchFamily="34" charset="-122"/>
                <a:ea typeface="Microsoft YaHei" panose="020B0503020204020204" pitchFamily="34" charset="-122"/>
              </a:rPr>
              <a:t>，不仅提供了通用文本变形，还包含特定任务变形，并集成了对抗攻击和子集等稳健性测试方式，以及各种该方法的组合以提供了全面的稳健性分析。</a:t>
            </a:r>
            <a:r>
              <a:rPr lang="en-US" altLang="zh-CN" sz="2000" dirty="0">
                <a:latin typeface="Microsoft YaHei" panose="020B0503020204020204" pitchFamily="34" charset="-122"/>
                <a:ea typeface="Microsoft YaHei" panose="020B0503020204020204" pitchFamily="34" charset="-122"/>
              </a:rPr>
              <a:t>TextFlint</a:t>
            </a:r>
            <a:r>
              <a:rPr lang="zh-CN" altLang="en-US" sz="2000" dirty="0">
                <a:latin typeface="Microsoft YaHei" panose="020B0503020204020204" pitchFamily="34" charset="-122"/>
                <a:ea typeface="Microsoft YaHei" panose="020B0503020204020204" pitchFamily="34" charset="-122"/>
              </a:rPr>
              <a:t>具有以下特点：</a:t>
            </a:r>
          </a:p>
          <a:p>
            <a:pPr algn="just">
              <a:lnSpc>
                <a:spcPct val="125000"/>
              </a:lnSpc>
              <a:spcBef>
                <a:spcPts val="1200"/>
              </a:spcBef>
            </a:pPr>
            <a:r>
              <a:rPr lang="zh-CN" altLang="en-US" b="1" dirty="0">
                <a:latin typeface="Microsoft YaHei" panose="020B0503020204020204" pitchFamily="34" charset="-122"/>
                <a:ea typeface="Microsoft YaHei" panose="020B0503020204020204" pitchFamily="34" charset="-122"/>
              </a:rPr>
              <a:t>（</a:t>
            </a:r>
            <a:r>
              <a:rPr lang="en-US" altLang="zh-CN" b="1" dirty="0">
                <a:latin typeface="Microsoft YaHei" panose="020B0503020204020204" pitchFamily="34" charset="-122"/>
                <a:ea typeface="Microsoft YaHei" panose="020B0503020204020204" pitchFamily="34" charset="-122"/>
              </a:rPr>
              <a:t>1</a:t>
            </a:r>
            <a:r>
              <a:rPr lang="zh-CN" altLang="en-US" b="1" dirty="0">
                <a:latin typeface="Microsoft YaHei" panose="020B0503020204020204" pitchFamily="34" charset="-122"/>
                <a:ea typeface="Microsoft YaHei" panose="020B0503020204020204" pitchFamily="34" charset="-122"/>
              </a:rPr>
              <a:t>）灵活：</a:t>
            </a:r>
            <a:r>
              <a:rPr lang="en-US" altLang="zh-CN" b="1" dirty="0">
                <a:latin typeface="Microsoft YaHei" panose="020B0503020204020204" pitchFamily="34" charset="-122"/>
                <a:ea typeface="Microsoft YaHei" panose="020B0503020204020204" pitchFamily="34" charset="-122"/>
              </a:rPr>
              <a:t>TextFlint</a:t>
            </a:r>
            <a:r>
              <a:rPr lang="zh-CN" altLang="en-US" b="1" dirty="0">
                <a:latin typeface="Microsoft YaHei" panose="020B0503020204020204" pitchFamily="34" charset="-122"/>
                <a:ea typeface="Microsoft YaHei" panose="020B0503020204020204" pitchFamily="34" charset="-122"/>
              </a:rPr>
              <a:t>提供了</a:t>
            </a:r>
            <a:r>
              <a:rPr lang="en-US" altLang="zh-CN" b="1" dirty="0">
                <a:latin typeface="Microsoft YaHei" panose="020B0503020204020204" pitchFamily="34" charset="-122"/>
                <a:ea typeface="Microsoft YaHei" panose="020B0503020204020204" pitchFamily="34" charset="-122"/>
              </a:rPr>
              <a:t>20</a:t>
            </a:r>
            <a:r>
              <a:rPr lang="zh-CN" altLang="en-US" b="1" dirty="0">
                <a:latin typeface="Microsoft YaHei" panose="020B0503020204020204" pitchFamily="34" charset="-122"/>
                <a:ea typeface="Microsoft YaHei" panose="020B0503020204020204" pitchFamily="34" charset="-122"/>
              </a:rPr>
              <a:t>种通用变形和</a:t>
            </a:r>
            <a:r>
              <a:rPr lang="en-US" altLang="zh-CN" b="1" dirty="0">
                <a:latin typeface="Microsoft YaHei" panose="020B0503020204020204" pitchFamily="34" charset="-122"/>
                <a:ea typeface="Microsoft YaHei" panose="020B0503020204020204" pitchFamily="34" charset="-122"/>
              </a:rPr>
              <a:t>60</a:t>
            </a:r>
            <a:r>
              <a:rPr lang="zh-CN" altLang="en-US" b="1" dirty="0">
                <a:latin typeface="Microsoft YaHei" panose="020B0503020204020204" pitchFamily="34" charset="-122"/>
                <a:ea typeface="Microsoft YaHei" panose="020B0503020204020204" pitchFamily="34" charset="-122"/>
              </a:rPr>
              <a:t>种特定任务变形</a:t>
            </a:r>
            <a:r>
              <a:rPr lang="zh-CN" altLang="en-US" dirty="0">
                <a:latin typeface="Microsoft YaHei" panose="020B0503020204020204" pitchFamily="34" charset="-122"/>
                <a:ea typeface="Microsoft YaHei" panose="020B0503020204020204" pitchFamily="34" charset="-122"/>
              </a:rPr>
              <a:t>， 以及它们的数千种组合，涵盖了文本变形的方方面面，以便对模型的稳健性进行全面评估。</a:t>
            </a:r>
            <a:r>
              <a:rPr lang="en-US" altLang="zh-CN" dirty="0">
                <a:latin typeface="Microsoft YaHei" panose="020B0503020204020204" pitchFamily="34" charset="-122"/>
                <a:ea typeface="Microsoft YaHei" panose="020B0503020204020204" pitchFamily="34" charset="-122"/>
              </a:rPr>
              <a:t>TextFlint</a:t>
            </a:r>
            <a:r>
              <a:rPr lang="zh-CN" altLang="en-US" dirty="0">
                <a:latin typeface="Microsoft YaHei" panose="020B0503020204020204" pitchFamily="34" charset="-122"/>
                <a:ea typeface="Microsoft YaHei" panose="020B0503020204020204" pitchFamily="34" charset="-122"/>
              </a:rPr>
              <a:t>支持中英文多种语言的评估，自动评估模型在词汇、语法和语义方面的缺陷，或者根据用户的需求进行灵活的定制分析。对于那些个性化的需求，用户可以修改配置文件，并输入几行代码来实现特定的评估。</a:t>
            </a:r>
          </a:p>
          <a:p>
            <a:pPr algn="just">
              <a:lnSpc>
                <a:spcPct val="125000"/>
              </a:lnSpc>
              <a:spcBef>
                <a:spcPts val="1200"/>
              </a:spcBef>
            </a:pPr>
            <a:r>
              <a:rPr lang="zh-CN" altLang="en-US" b="1" dirty="0">
                <a:latin typeface="Microsoft YaHei" panose="020B0503020204020204" pitchFamily="34" charset="-122"/>
                <a:ea typeface="Microsoft YaHei" panose="020B0503020204020204" pitchFamily="34" charset="-122"/>
              </a:rPr>
              <a:t>（</a:t>
            </a:r>
            <a:r>
              <a:rPr lang="en-US" altLang="zh-CN" b="1" dirty="0">
                <a:latin typeface="Microsoft YaHei" panose="020B0503020204020204" pitchFamily="34" charset="-122"/>
                <a:ea typeface="Microsoft YaHei" panose="020B0503020204020204" pitchFamily="34" charset="-122"/>
              </a:rPr>
              <a:t>2</a:t>
            </a:r>
            <a:r>
              <a:rPr lang="zh-CN" altLang="en-US" b="1" dirty="0">
                <a:latin typeface="Microsoft YaHei" panose="020B0503020204020204" pitchFamily="34" charset="-122"/>
                <a:ea typeface="Microsoft YaHei" panose="020B0503020204020204" pitchFamily="34" charset="-122"/>
              </a:rPr>
              <a:t>）便捷：</a:t>
            </a:r>
            <a:r>
              <a:rPr lang="en-US" altLang="zh-CN" b="1" dirty="0">
                <a:latin typeface="Microsoft YaHei" panose="020B0503020204020204" pitchFamily="34" charset="-122"/>
                <a:ea typeface="Microsoft YaHei" panose="020B0503020204020204" pitchFamily="34" charset="-122"/>
              </a:rPr>
              <a:t>TextFlint</a:t>
            </a:r>
            <a:r>
              <a:rPr lang="zh-CN" altLang="en-US" b="1" dirty="0">
                <a:latin typeface="Microsoft YaHei" panose="020B0503020204020204" pitchFamily="34" charset="-122"/>
                <a:ea typeface="Microsoft YaHei" panose="020B0503020204020204" pitchFamily="34" charset="-122"/>
              </a:rPr>
              <a:t>提供了约</a:t>
            </a:r>
            <a:r>
              <a:rPr lang="en-US" altLang="zh-CN" b="1" dirty="0">
                <a:latin typeface="Microsoft YaHei" panose="020B0503020204020204" pitchFamily="34" charset="-122"/>
                <a:ea typeface="Microsoft YaHei" panose="020B0503020204020204" pitchFamily="34" charset="-122"/>
              </a:rPr>
              <a:t>7000</a:t>
            </a:r>
            <a:r>
              <a:rPr lang="zh-CN" altLang="en-US" b="1" dirty="0">
                <a:latin typeface="Microsoft YaHei" panose="020B0503020204020204" pitchFamily="34" charset="-122"/>
                <a:ea typeface="Microsoft YaHei" panose="020B0503020204020204" pitchFamily="34" charset="-122"/>
              </a:rPr>
              <a:t>个新的评估数据集</a:t>
            </a:r>
            <a:r>
              <a:rPr lang="zh-CN" altLang="en-US" dirty="0">
                <a:latin typeface="Microsoft YaHei" panose="020B0503020204020204" pitchFamily="34" charset="-122"/>
                <a:ea typeface="Microsoft YaHei" panose="020B0503020204020204" pitchFamily="34" charset="-122"/>
              </a:rPr>
              <a:t>，这些数据集是由</a:t>
            </a:r>
            <a:r>
              <a:rPr lang="en-US" altLang="zh-CN" dirty="0">
                <a:latin typeface="Microsoft YaHei" panose="020B0503020204020204" pitchFamily="34" charset="-122"/>
                <a:ea typeface="Microsoft YaHei" panose="020B0503020204020204" pitchFamily="34" charset="-122"/>
              </a:rPr>
              <a:t>40</a:t>
            </a:r>
            <a:r>
              <a:rPr lang="zh-CN" altLang="en-US" dirty="0">
                <a:latin typeface="Microsoft YaHei" panose="020B0503020204020204" pitchFamily="34" charset="-122"/>
                <a:ea typeface="Microsoft YaHei" panose="020B0503020204020204" pitchFamily="34" charset="-122"/>
              </a:rPr>
              <a:t>个原始数据集变形生成的，用于</a:t>
            </a:r>
            <a:r>
              <a:rPr lang="en-US" altLang="zh-CN" dirty="0">
                <a:latin typeface="Microsoft YaHei" panose="020B0503020204020204" pitchFamily="34" charset="-122"/>
                <a:ea typeface="Microsoft YaHei" panose="020B0503020204020204" pitchFamily="34" charset="-122"/>
              </a:rPr>
              <a:t>20</a:t>
            </a:r>
            <a:r>
              <a:rPr lang="zh-CN" altLang="en-US" dirty="0">
                <a:latin typeface="Microsoft YaHei" panose="020B0503020204020204" pitchFamily="34" charset="-122"/>
                <a:ea typeface="Microsoft YaHei" panose="020B0503020204020204" pitchFamily="34" charset="-122"/>
              </a:rPr>
              <a:t>个任务。用户可以直接下载这些数据集进行稳健性评估。对于那些需要全面评估的用户，</a:t>
            </a:r>
            <a:r>
              <a:rPr lang="en-US" altLang="zh-CN" dirty="0">
                <a:latin typeface="Microsoft YaHei" panose="020B0503020204020204" pitchFamily="34" charset="-122"/>
                <a:ea typeface="Microsoft YaHei" panose="020B0503020204020204" pitchFamily="34" charset="-122"/>
              </a:rPr>
              <a:t>TextFlint</a:t>
            </a:r>
            <a:r>
              <a:rPr lang="zh-CN" altLang="en-US" dirty="0">
                <a:latin typeface="Microsoft YaHei" panose="020B0503020204020204" pitchFamily="34" charset="-122"/>
                <a:ea typeface="Microsoft YaHei" panose="020B0503020204020204" pitchFamily="34" charset="-122"/>
              </a:rPr>
              <a:t>支持在一个命令种生成所有变形文本和对应标签，对模型进行自动评估，并生成分析报告。</a:t>
            </a:r>
          </a:p>
          <a:p>
            <a:pPr algn="just">
              <a:lnSpc>
                <a:spcPct val="125000"/>
              </a:lnSpc>
              <a:spcBef>
                <a:spcPts val="1200"/>
              </a:spcBef>
            </a:pPr>
            <a:r>
              <a:rPr lang="zh-CN" altLang="en-US" b="1" dirty="0">
                <a:latin typeface="Microsoft YaHei" panose="020B0503020204020204" pitchFamily="34" charset="-122"/>
                <a:ea typeface="Microsoft YaHei" panose="020B0503020204020204" pitchFamily="34" charset="-122"/>
              </a:rPr>
              <a:t>（</a:t>
            </a:r>
            <a:r>
              <a:rPr lang="en-US" altLang="zh-CN" b="1" dirty="0">
                <a:latin typeface="Microsoft YaHei" panose="020B0503020204020204" pitchFamily="34" charset="-122"/>
                <a:ea typeface="Microsoft YaHei" panose="020B0503020204020204" pitchFamily="34" charset="-122"/>
              </a:rPr>
              <a:t>3</a:t>
            </a:r>
            <a:r>
              <a:rPr lang="zh-CN" altLang="en-US" b="1" dirty="0">
                <a:latin typeface="Microsoft YaHei" panose="020B0503020204020204" pitchFamily="34" charset="-122"/>
                <a:ea typeface="Microsoft YaHei" panose="020B0503020204020204" pitchFamily="34" charset="-122"/>
              </a:rPr>
              <a:t>）直观：通过对现有变形结果的合理性和语法性进行人工评价</a:t>
            </a:r>
            <a:r>
              <a:rPr lang="zh-CN" altLang="en-US" dirty="0">
                <a:latin typeface="Microsoft YaHei" panose="020B0503020204020204" pitchFamily="34" charset="-122"/>
                <a:ea typeface="Microsoft YaHei" panose="020B0503020204020204" pitchFamily="34" charset="-122"/>
              </a:rPr>
              <a:t>后，以人工评价结果为基础，对每个评估结果分配一个置信度分数。基于评估结果，</a:t>
            </a:r>
            <a:r>
              <a:rPr lang="en-US" altLang="zh-CN" dirty="0">
                <a:latin typeface="Microsoft YaHei" panose="020B0503020204020204" pitchFamily="34" charset="-122"/>
                <a:ea typeface="Microsoft YaHei" panose="020B0503020204020204" pitchFamily="34" charset="-122"/>
              </a:rPr>
              <a:t>TextFlint</a:t>
            </a:r>
            <a:r>
              <a:rPr lang="zh-CN" altLang="en-US" dirty="0">
                <a:latin typeface="Microsoft YaHei" panose="020B0503020204020204" pitchFamily="34" charset="-122"/>
                <a:ea typeface="Microsoft YaHei" panose="020B0503020204020204" pitchFamily="34" charset="-122"/>
              </a:rPr>
              <a:t>提供了一个标准的分析报告，涉及到模型的词汇、语法和语义。所有的评估结果都可以通过可视化和表格的形式显示出来，以帮助用户快速准确地掌握一个模型的缺点。此外，</a:t>
            </a:r>
            <a:r>
              <a:rPr lang="en-US" altLang="zh-CN" dirty="0">
                <a:latin typeface="Microsoft YaHei" panose="020B0503020204020204" pitchFamily="34" charset="-122"/>
                <a:ea typeface="Microsoft YaHei" panose="020B0503020204020204" pitchFamily="34" charset="-122"/>
              </a:rPr>
              <a:t>TextFlint</a:t>
            </a:r>
            <a:r>
              <a:rPr lang="zh-CN" altLang="en-US" dirty="0">
                <a:latin typeface="Microsoft YaHei" panose="020B0503020204020204" pitchFamily="34" charset="-122"/>
                <a:ea typeface="Microsoft YaHei" panose="020B0503020204020204" pitchFamily="34" charset="-122"/>
              </a:rPr>
              <a:t>根据分析报告中发现的缺陷，生成大量有针对性的数据来增强被评估的模型，并为模型缺陷提供补丁。</a:t>
            </a:r>
            <a:endParaRPr lang="zh-CN" altLang="en-US" sz="16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14167164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04221"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13.5.2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732456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模型稳健性通用评价基准</a:t>
            </a:r>
            <a:r>
              <a:rPr lang="en-US" altLang="zh-CN" sz="2400" b="1" dirty="0">
                <a:solidFill>
                  <a:schemeClr val="bg1"/>
                </a:solidFill>
                <a:latin typeface="微软雅黑" panose="020B0503020204020204" pitchFamily="34" charset="-122"/>
                <a:ea typeface="微软雅黑" panose="020B0503020204020204" pitchFamily="34" charset="-122"/>
              </a:rPr>
              <a:t>--TextFlint</a:t>
            </a:r>
            <a:r>
              <a:rPr lang="zh-CN" altLang="en-US" sz="2400" b="1" dirty="0">
                <a:solidFill>
                  <a:schemeClr val="bg1"/>
                </a:solidFill>
                <a:latin typeface="微软雅黑" panose="020B0503020204020204" pitchFamily="34" charset="-122"/>
                <a:ea typeface="微软雅黑" panose="020B0503020204020204" pitchFamily="34" charset="-122"/>
              </a:rPr>
              <a:t>稳健性测试平台</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66</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826573"/>
          </a:xfrm>
          <a:prstGeom prst="rect">
            <a:avLst/>
          </a:prstGeom>
          <a:noFill/>
        </p:spPr>
        <p:txBody>
          <a:bodyPr wrap="square">
            <a:spAutoFit/>
          </a:bodyPr>
          <a:lstStyle/>
          <a:p>
            <a:pPr algn="just">
              <a:lnSpc>
                <a:spcPct val="125000"/>
              </a:lnSpc>
              <a:spcBef>
                <a:spcPts val="1200"/>
              </a:spcBef>
            </a:pPr>
            <a:r>
              <a:rPr lang="en-US" altLang="zh-CN" sz="2000" dirty="0">
                <a:latin typeface="Microsoft YaHei" panose="020B0503020204020204" pitchFamily="34" charset="-122"/>
                <a:ea typeface="Microsoft YaHei" panose="020B0503020204020204" pitchFamily="34" charset="-122"/>
              </a:rPr>
              <a:t>TextFlint</a:t>
            </a:r>
            <a:r>
              <a:rPr lang="zh-CN" altLang="en-US" sz="2000" dirty="0">
                <a:latin typeface="Microsoft YaHei" panose="020B0503020204020204" pitchFamily="34" charset="-122"/>
                <a:ea typeface="Microsoft YaHei" panose="020B0503020204020204" pitchFamily="34" charset="-122"/>
              </a:rPr>
              <a:t>的变形形式基于语言学的指导，根据词法、语法、词形变化关系、语用学设计了</a:t>
            </a:r>
            <a:r>
              <a:rPr lang="en-US" altLang="zh-CN" sz="2000" dirty="0">
                <a:latin typeface="Microsoft YaHei" panose="020B0503020204020204" pitchFamily="34" charset="-122"/>
                <a:ea typeface="Microsoft YaHei" panose="020B0503020204020204" pitchFamily="34" charset="-122"/>
              </a:rPr>
              <a:t>20</a:t>
            </a:r>
            <a:r>
              <a:rPr lang="zh-CN" altLang="en-US" sz="2000" dirty="0">
                <a:latin typeface="Microsoft YaHei" panose="020B0503020204020204" pitchFamily="34" charset="-122"/>
                <a:ea typeface="Microsoft YaHei" panose="020B0503020204020204" pitchFamily="34" charset="-122"/>
              </a:rPr>
              <a:t>种通用变形以及</a:t>
            </a:r>
            <a:r>
              <a:rPr lang="en-US" altLang="zh-CN" sz="2000" dirty="0">
                <a:latin typeface="Microsoft YaHei" panose="020B0503020204020204" pitchFamily="34" charset="-122"/>
                <a:ea typeface="Microsoft YaHei" panose="020B0503020204020204" pitchFamily="34" charset="-122"/>
              </a:rPr>
              <a:t>60</a:t>
            </a:r>
            <a:r>
              <a:rPr lang="zh-CN" altLang="en-US" sz="2000" dirty="0">
                <a:latin typeface="Microsoft YaHei" panose="020B0503020204020204" pitchFamily="34" charset="-122"/>
                <a:ea typeface="Microsoft YaHei" panose="020B0503020204020204" pitchFamily="34" charset="-122"/>
              </a:rPr>
              <a:t>种特定任务变形。</a:t>
            </a:r>
          </a:p>
        </p:txBody>
      </p:sp>
      <p:pic>
        <p:nvPicPr>
          <p:cNvPr id="4" name="Picture 3">
            <a:extLst>
              <a:ext uri="{FF2B5EF4-FFF2-40B4-BE49-F238E27FC236}">
                <a16:creationId xmlns:a16="http://schemas.microsoft.com/office/drawing/2014/main" id="{8B2903D6-A026-EF95-E7AF-73AD50B703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9800" y="2157676"/>
            <a:ext cx="7772400" cy="3864489"/>
          </a:xfrm>
          <a:prstGeom prst="rect">
            <a:avLst/>
          </a:prstGeom>
        </p:spPr>
      </p:pic>
    </p:spTree>
    <p:extLst>
      <p:ext uri="{BB962C8B-B14F-4D97-AF65-F5344CB8AC3E}">
        <p14:creationId xmlns:p14="http://schemas.microsoft.com/office/powerpoint/2010/main" val="289665128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9" name="文本框 5">
            <a:extLst>
              <a:ext uri="{FF2B5EF4-FFF2-40B4-BE49-F238E27FC236}">
                <a16:creationId xmlns:a16="http://schemas.microsoft.com/office/drawing/2014/main" id="{614236B1-2003-A14A-AB30-9AA9463EAFB2}"/>
              </a:ext>
            </a:extLst>
          </p:cNvPr>
          <p:cNvSpPr txBox="1">
            <a:spLocks noChangeArrowheads="1"/>
          </p:cNvSpPr>
          <p:nvPr/>
        </p:nvSpPr>
        <p:spPr bwMode="auto">
          <a:xfrm>
            <a:off x="9866313" y="1920875"/>
            <a:ext cx="2070100" cy="110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6600" b="1">
                <a:solidFill>
                  <a:srgbClr val="FFFFFF"/>
                </a:solidFill>
                <a:latin typeface="Arial" panose="020B0604020202020204" pitchFamily="34" charset="0"/>
                <a:cs typeface="Arial" panose="020B0604020202020204" pitchFamily="34" charset="0"/>
              </a:rPr>
              <a:t>2015</a:t>
            </a:r>
            <a:endParaRPr lang="zh-CN" altLang="en-US" sz="6600" b="1">
              <a:solidFill>
                <a:srgbClr val="FFFFFF"/>
              </a:solidFill>
              <a:latin typeface="Arial" panose="020B0604020202020204" pitchFamily="34" charset="0"/>
              <a:cs typeface="Arial" panose="020B0604020202020204" pitchFamily="34" charset="0"/>
            </a:endParaRPr>
          </a:p>
        </p:txBody>
      </p:sp>
      <p:sp>
        <p:nvSpPr>
          <p:cNvPr id="45061" name="文本框 8">
            <a:extLst>
              <a:ext uri="{FF2B5EF4-FFF2-40B4-BE49-F238E27FC236}">
                <a16:creationId xmlns:a16="http://schemas.microsoft.com/office/drawing/2014/main" id="{2BF663EC-4C9D-1F4B-8BDF-E8ECAC76C74F}"/>
              </a:ext>
            </a:extLst>
          </p:cNvPr>
          <p:cNvSpPr txBox="1">
            <a:spLocks noChangeArrowheads="1"/>
          </p:cNvSpPr>
          <p:nvPr/>
        </p:nvSpPr>
        <p:spPr bwMode="auto">
          <a:xfrm>
            <a:off x="8945563" y="3876675"/>
            <a:ext cx="24923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2000" b="1">
                <a:solidFill>
                  <a:srgbClr val="FFFFFF"/>
                </a:solidFill>
                <a:latin typeface="微软雅黑" panose="020B0503020204020204" pitchFamily="34" charset="-122"/>
                <a:ea typeface="微软雅黑" panose="020B0503020204020204" pitchFamily="34" charset="-122"/>
              </a:rPr>
              <a:t>哎呀小小草演示设计</a:t>
            </a:r>
          </a:p>
        </p:txBody>
      </p:sp>
      <p:cxnSp>
        <p:nvCxnSpPr>
          <p:cNvPr id="45062" name="直接连接符 27">
            <a:extLst>
              <a:ext uri="{FF2B5EF4-FFF2-40B4-BE49-F238E27FC236}">
                <a16:creationId xmlns:a16="http://schemas.microsoft.com/office/drawing/2014/main" id="{638E0D22-E670-A046-8C5F-278F81A88EBF}"/>
              </a:ext>
            </a:extLst>
          </p:cNvPr>
          <p:cNvCxnSpPr>
            <a:cxnSpLocks noChangeShapeType="1"/>
          </p:cNvCxnSpPr>
          <p:nvPr/>
        </p:nvCxnSpPr>
        <p:spPr bwMode="auto">
          <a:xfrm>
            <a:off x="365125" y="369888"/>
            <a:ext cx="0" cy="311150"/>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cxnSp>
      <p:sp>
        <p:nvSpPr>
          <p:cNvPr id="45063" name="文本框 32">
            <a:extLst>
              <a:ext uri="{FF2B5EF4-FFF2-40B4-BE49-F238E27FC236}">
                <a16:creationId xmlns:a16="http://schemas.microsoft.com/office/drawing/2014/main" id="{FFCF7A53-F853-0F4D-8D98-0D04070EF150}"/>
              </a:ext>
            </a:extLst>
          </p:cNvPr>
          <p:cNvSpPr txBox="1">
            <a:spLocks noChangeArrowheads="1"/>
          </p:cNvSpPr>
          <p:nvPr/>
        </p:nvSpPr>
        <p:spPr bwMode="auto">
          <a:xfrm>
            <a:off x="360363" y="336550"/>
            <a:ext cx="8255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1000">
                <a:solidFill>
                  <a:srgbClr val="FFFFFF"/>
                </a:solidFill>
                <a:latin typeface="微软雅黑" panose="020B0503020204020204" pitchFamily="34" charset="-122"/>
                <a:ea typeface="微软雅黑" panose="020B0503020204020204" pitchFamily="34" charset="-122"/>
              </a:rPr>
              <a:t>哎呀小小草</a:t>
            </a:r>
            <a:endParaRPr lang="en-US" altLang="zh-CN" sz="1000">
              <a:solidFill>
                <a:srgbClr val="FFFFFF"/>
              </a:solidFill>
              <a:latin typeface="微软雅黑" panose="020B0503020204020204" pitchFamily="34" charset="-122"/>
              <a:ea typeface="微软雅黑" panose="020B0503020204020204" pitchFamily="34" charset="-122"/>
            </a:endParaRPr>
          </a:p>
          <a:p>
            <a:pPr eaLnBrk="1" hangingPunct="1">
              <a:buFont typeface="Arial" panose="020B0604020202020204" pitchFamily="34" charset="0"/>
              <a:buNone/>
            </a:pPr>
            <a:r>
              <a:rPr lang="zh-CN" altLang="en-US" sz="1000">
                <a:solidFill>
                  <a:srgbClr val="FFFFFF"/>
                </a:solidFill>
                <a:latin typeface="微软雅黑" panose="020B0503020204020204" pitchFamily="34" charset="-122"/>
                <a:ea typeface="微软雅黑" panose="020B0503020204020204" pitchFamily="34" charset="-122"/>
              </a:rPr>
              <a:t>专业设计</a:t>
            </a:r>
          </a:p>
        </p:txBody>
      </p:sp>
      <p:sp>
        <p:nvSpPr>
          <p:cNvPr id="2" name="Slide Number Placeholder 1">
            <a:extLst>
              <a:ext uri="{FF2B5EF4-FFF2-40B4-BE49-F238E27FC236}">
                <a16:creationId xmlns:a16="http://schemas.microsoft.com/office/drawing/2014/main" id="{7DCAD46F-71A4-6C49-8862-534F87558693}"/>
              </a:ext>
            </a:extLst>
          </p:cNvPr>
          <p:cNvSpPr>
            <a:spLocks noGrp="1"/>
          </p:cNvSpPr>
          <p:nvPr>
            <p:ph type="sldNum" sz="quarter" idx="12"/>
          </p:nvPr>
        </p:nvSpPr>
        <p:spPr/>
        <p:txBody>
          <a:bodyPr/>
          <a:lstStyle/>
          <a:p>
            <a:fld id="{9F926C00-9D2D-0342-9BD1-AD5E2A62AA04}" type="slidenum">
              <a:rPr lang="zh-CN" altLang="en-US" smtClean="0"/>
              <a:pPr/>
              <a:t>67</a:t>
            </a:fld>
            <a:endParaRPr lang="zh-CN" altLang="en-US"/>
          </a:p>
        </p:txBody>
      </p:sp>
      <p:sp>
        <p:nvSpPr>
          <p:cNvPr id="3" name="文本框 6">
            <a:extLst>
              <a:ext uri="{FF2B5EF4-FFF2-40B4-BE49-F238E27FC236}">
                <a16:creationId xmlns:a16="http://schemas.microsoft.com/office/drawing/2014/main" id="{06936757-FF34-1B9F-4D2B-C0CAB75F264E}"/>
              </a:ext>
            </a:extLst>
          </p:cNvPr>
          <p:cNvSpPr txBox="1">
            <a:spLocks noChangeArrowheads="1"/>
          </p:cNvSpPr>
          <p:nvPr/>
        </p:nvSpPr>
        <p:spPr bwMode="auto">
          <a:xfrm>
            <a:off x="4373562" y="296317"/>
            <a:ext cx="3444875"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4400" b="1" dirty="0">
                <a:solidFill>
                  <a:schemeClr val="accent1">
                    <a:lumMod val="75000"/>
                  </a:schemeClr>
                </a:solidFill>
                <a:latin typeface="微软雅黑" panose="020B0503020204020204" pitchFamily="34" charset="-122"/>
                <a:ea typeface="微软雅黑" panose="020B0503020204020204" pitchFamily="34" charset="-122"/>
              </a:rPr>
              <a:t>本章小结</a:t>
            </a:r>
            <a:endParaRPr lang="zh-CN" altLang="en-CN" sz="44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5" name="TextBox 4">
            <a:extLst>
              <a:ext uri="{FF2B5EF4-FFF2-40B4-BE49-F238E27FC236}">
                <a16:creationId xmlns:a16="http://schemas.microsoft.com/office/drawing/2014/main" id="{8F24AB09-344C-D9BE-4256-21EF2407E135}"/>
              </a:ext>
            </a:extLst>
          </p:cNvPr>
          <p:cNvSpPr txBox="1"/>
          <p:nvPr/>
        </p:nvSpPr>
        <p:spPr>
          <a:xfrm>
            <a:off x="754062" y="1407293"/>
            <a:ext cx="10795680" cy="2797048"/>
          </a:xfrm>
          <a:prstGeom prst="rect">
            <a:avLst/>
          </a:prstGeom>
          <a:noFill/>
        </p:spPr>
        <p:txBody>
          <a:bodyPr wrap="square">
            <a:spAutoFit/>
          </a:bodyPr>
          <a:lstStyle/>
          <a:p>
            <a:pPr>
              <a:lnSpc>
                <a:spcPct val="150000"/>
              </a:lnSpc>
            </a:pPr>
            <a:r>
              <a:rPr lang="zh-CN" altLang="en-US" sz="2400" i="0" dirty="0">
                <a:effectLst/>
                <a:latin typeface="Microsoft YaHei" panose="020B0503020204020204" pitchFamily="34" charset="-122"/>
                <a:ea typeface="Microsoft YaHei" panose="020B0503020204020204" pitchFamily="34" charset="-122"/>
              </a:rPr>
              <a:t>本章中我们主要介绍了常见的文本对抗攻击和文本对抗防御方法，并没有深入涉及模型对抗脆弱性的成因，对抗样本的成因以及性质也是对抗鲁棒性领域的研究重点。 对抗攻击和对抗防御是矛与盾的关系，对抗攻击的发展迫使研究人员更加深入的分析模型的鲁棒性，开发出更有效的防御方法，这也进一步促进更加强大的攻击算法的产生。</a:t>
            </a:r>
            <a:endParaRPr lang="en-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2999140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3391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稳健性基本概念</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7</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5520166"/>
          </a:xfrm>
          <a:prstGeom prst="rect">
            <a:avLst/>
          </a:prstGeom>
          <a:noFill/>
        </p:spPr>
        <p:txBody>
          <a:bodyPr wrap="square">
            <a:spAutoFit/>
          </a:bodyPr>
          <a:lstStyle/>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稳健性（</a:t>
            </a:r>
            <a:r>
              <a:rPr lang="en-US" altLang="zh-CN" sz="2000" b="1" dirty="0">
                <a:latin typeface="Microsoft YaHei" panose="020B0503020204020204" pitchFamily="34" charset="-122"/>
                <a:ea typeface="Microsoft YaHei" panose="020B0503020204020204" pitchFamily="34" charset="-122"/>
              </a:rPr>
              <a:t>Robustness</a:t>
            </a:r>
            <a:r>
              <a:rPr lang="zh-CN" altLang="en-US" sz="2000" b="1" dirty="0">
                <a:latin typeface="Microsoft YaHei" panose="020B0503020204020204" pitchFamily="34" charset="-122"/>
                <a:ea typeface="Microsoft YaHei" panose="020B0503020204020204" pitchFamily="34" charset="-122"/>
              </a:rPr>
              <a:t>，又称鲁棒性）</a:t>
            </a:r>
            <a:r>
              <a:rPr lang="zh-CN" altLang="en-US" sz="2000" dirty="0">
                <a:latin typeface="Microsoft YaHei" panose="020B0503020204020204" pitchFamily="34" charset="-122"/>
                <a:ea typeface="Microsoft YaHei" panose="020B0503020204020204" pitchFamily="34" charset="-122"/>
              </a:rPr>
              <a:t>，在计算机学科中通常是指系统遭遇输入、运算等异常以及在执行过程中处理错误，从而能够继续正常运行的能力。 </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模型稳健性</a:t>
            </a:r>
            <a:r>
              <a:rPr lang="zh-CN" altLang="en-US" sz="2000" dirty="0">
                <a:latin typeface="Microsoft YaHei" panose="020B0503020204020204" pitchFamily="34" charset="-122"/>
                <a:ea typeface="Microsoft YaHei" panose="020B0503020204020204" pitchFamily="34" charset="-122"/>
              </a:rPr>
              <a:t>则描述了模型在</a:t>
            </a:r>
            <a:r>
              <a:rPr lang="zh-CN" altLang="en-US" sz="2000" u="sng" dirty="0">
                <a:latin typeface="Microsoft YaHei" panose="020B0503020204020204" pitchFamily="34" charset="-122"/>
                <a:ea typeface="Microsoft YaHei" panose="020B0503020204020204" pitchFamily="34" charset="-122"/>
              </a:rPr>
              <a:t>输入微小改变时的稳定性和正确性</a:t>
            </a:r>
            <a:r>
              <a:rPr lang="zh-CN" altLang="en-US" sz="2000" dirty="0">
                <a:latin typeface="Microsoft YaHei" panose="020B0503020204020204" pitchFamily="34" charset="-122"/>
                <a:ea typeface="Microsoft YaHei" panose="020B0503020204020204" pitchFamily="34" charset="-122"/>
              </a:rPr>
              <a:t>。具有较高稳健性的模型，在处理不应对输出造成影响的微小变化时，模型的预测结果不会发生变化。</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自然语言处理模型的稳健性</a:t>
            </a:r>
            <a:r>
              <a:rPr lang="zh-CN" altLang="en-US" sz="2000" dirty="0">
                <a:latin typeface="Microsoft YaHei" panose="020B0503020204020204" pitchFamily="34" charset="-122"/>
                <a:ea typeface="Microsoft YaHei" panose="020B0503020204020204" pitchFamily="34" charset="-122"/>
              </a:rPr>
              <a:t>除了取决于机器学习领域所广泛讨论的模型和学习准则之外，文本的表示以及训练数据都会对模型的效果和稳健性产生影响。</a:t>
            </a:r>
            <a:endParaRPr lang="en-US" altLang="zh-CN" sz="20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模型稳健性与模型泛化能力以及鲁棒机器学习密切相关</a:t>
            </a:r>
            <a:r>
              <a:rPr lang="zh-CN" altLang="en-US" sz="2000" dirty="0">
                <a:latin typeface="Microsoft YaHei" panose="020B0503020204020204" pitchFamily="34" charset="-122"/>
                <a:ea typeface="Microsoft YaHei" panose="020B0503020204020204" pitchFamily="34" charset="-122"/>
              </a:rPr>
              <a:t>。在机器学习领域通常考察模型的</a:t>
            </a:r>
            <a:r>
              <a:rPr lang="zh-CN" altLang="en-US" sz="2000" b="1" dirty="0">
                <a:latin typeface="Microsoft YaHei" panose="020B0503020204020204" pitchFamily="34" charset="-122"/>
                <a:ea typeface="Microsoft YaHei" panose="020B0503020204020204" pitchFamily="34" charset="-122"/>
              </a:rPr>
              <a:t>泛化能力（</a:t>
            </a:r>
            <a:r>
              <a:rPr lang="en-US" altLang="zh-CN" sz="2000" b="1" dirty="0">
                <a:latin typeface="Microsoft YaHei" panose="020B0503020204020204" pitchFamily="34" charset="-122"/>
                <a:ea typeface="Microsoft YaHei" panose="020B0503020204020204" pitchFamily="34" charset="-122"/>
              </a:rPr>
              <a:t>Generalization Ability</a:t>
            </a:r>
            <a:r>
              <a:rPr lang="zh-CN" altLang="en-US" sz="2000" b="1"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a:t>
            </a:r>
            <a:r>
              <a:rPr lang="zh-CN" altLang="en-US" sz="2000" u="sng" dirty="0">
                <a:latin typeface="Microsoft YaHei" panose="020B0503020204020204" pitchFamily="34" charset="-122"/>
                <a:ea typeface="Microsoft YaHei" panose="020B0503020204020204" pitchFamily="34" charset="-122"/>
              </a:rPr>
              <a:t>即模型对未知数据的预测能力</a:t>
            </a:r>
            <a:r>
              <a:rPr lang="zh-CN" altLang="en-US" sz="2000" dirty="0">
                <a:latin typeface="Microsoft YaHei" panose="020B0503020204020204" pitchFamily="34" charset="-122"/>
                <a:ea typeface="Microsoft YaHei" panose="020B0503020204020204" pitchFamily="34" charset="-122"/>
              </a:rPr>
              <a:t>。统计机器学习模型通常基于独立同分布假设，因此泛化能力通常也是考察模型在与训练语料在相同分布情况下的新鲜样本的预测性能。但是</a:t>
            </a:r>
            <a:r>
              <a:rPr lang="zh-CN" altLang="en-US" sz="2000" b="1" dirty="0">
                <a:latin typeface="Microsoft YaHei" panose="020B0503020204020204" pitchFamily="34" charset="-122"/>
                <a:ea typeface="Microsoft YaHei" panose="020B0503020204020204" pitchFamily="34" charset="-122"/>
              </a:rPr>
              <a:t>模型稳健性更多的是从模型在真实环境下的使用角度出发</a:t>
            </a:r>
            <a:r>
              <a:rPr lang="zh-CN" altLang="en-US" sz="2000" dirty="0">
                <a:latin typeface="Microsoft YaHei" panose="020B0503020204020204" pitchFamily="34" charset="-122"/>
                <a:ea typeface="Microsoft YaHei" panose="020B0503020204020204" pitchFamily="34" charset="-122"/>
              </a:rPr>
              <a:t>，具有微小变化的输入样本可能与训练样本的分布有微小不同。在真实环境下我们所遇到样本往往来自开放环境，有可能是噪声数据，也有可能是新类别数据，</a:t>
            </a:r>
            <a:r>
              <a:rPr lang="zh-CN" altLang="en-US" sz="2000" u="sng" dirty="0">
                <a:latin typeface="Microsoft YaHei" panose="020B0503020204020204" pitchFamily="34" charset="-122"/>
                <a:ea typeface="Microsoft YaHei" panose="020B0503020204020204" pitchFamily="34" charset="-122"/>
              </a:rPr>
              <a:t>样本也很可能与训练数据分布有微小变</a:t>
            </a:r>
            <a:r>
              <a:rPr lang="zh-CN" altLang="en-US" sz="2000" dirty="0">
                <a:latin typeface="Microsoft YaHei" panose="020B0503020204020204" pitchFamily="34" charset="-122"/>
                <a:ea typeface="Microsoft YaHei" panose="020B0503020204020204" pitchFamily="34" charset="-122"/>
              </a:rPr>
              <a:t>化，并且训练数据也能并不充分，这些都对模型稳健性提出了很大的挑战。</a:t>
            </a:r>
            <a:endParaRPr lang="en-US" altLang="zh-CN"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4028039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3391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稳健性基本概念</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8</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1980735"/>
          </a:xfrm>
          <a:prstGeom prst="rect">
            <a:avLst/>
          </a:prstGeom>
          <a:noFill/>
        </p:spPr>
        <p:txBody>
          <a:bodyPr wrap="square">
            <a:spAutoFit/>
          </a:bodyPr>
          <a:lstStyle/>
          <a:p>
            <a:pPr algn="just">
              <a:lnSpc>
                <a:spcPct val="125000"/>
              </a:lnSpc>
              <a:spcBef>
                <a:spcPts val="1200"/>
              </a:spcBef>
            </a:pPr>
            <a:r>
              <a:rPr lang="zh-CN" altLang="en-US" sz="2000" b="1" dirty="0">
                <a:latin typeface="Microsoft YaHei" panose="020B0503020204020204" pitchFamily="34" charset="-122"/>
                <a:ea typeface="Microsoft YaHei" panose="020B0503020204020204" pitchFamily="34" charset="-122"/>
              </a:rPr>
              <a:t>鲁棒机器学习（</a:t>
            </a:r>
            <a:r>
              <a:rPr lang="en-US" altLang="zh-CN" sz="2000" b="1" dirty="0">
                <a:latin typeface="Microsoft YaHei" panose="020B0503020204020204" pitchFamily="34" charset="-122"/>
                <a:ea typeface="Microsoft YaHei" panose="020B0503020204020204" pitchFamily="34" charset="-122"/>
              </a:rPr>
              <a:t>Robust Machine Learning</a:t>
            </a:r>
            <a:r>
              <a:rPr lang="zh-CN" altLang="en-US" sz="2000" b="1" dirty="0">
                <a:latin typeface="Microsoft YaHei" panose="020B0503020204020204" pitchFamily="34" charset="-122"/>
                <a:ea typeface="Microsoft YaHei" panose="020B0503020204020204" pitchFamily="34" charset="-122"/>
              </a:rPr>
              <a:t>）</a:t>
            </a:r>
            <a:r>
              <a:rPr lang="zh-CN" altLang="en-US" sz="2000" u="sng" dirty="0">
                <a:latin typeface="Microsoft YaHei" panose="020B0503020204020204" pitchFamily="34" charset="-122"/>
                <a:ea typeface="Microsoft YaHei" panose="020B0503020204020204" pitchFamily="34" charset="-122"/>
              </a:rPr>
              <a:t>目标通常聚焦于提升模型的对抗鲁棒性</a:t>
            </a:r>
            <a:r>
              <a:rPr lang="zh-CN" altLang="en-US" sz="2000" dirty="0">
                <a:latin typeface="Microsoft YaHei" panose="020B0503020204020204" pitchFamily="34" charset="-122"/>
                <a:ea typeface="Microsoft YaHei" panose="020B0503020204020204" pitchFamily="34" charset="-122"/>
              </a:rPr>
              <a:t>。该任务可以形式化表示为一个</a:t>
            </a:r>
            <a:r>
              <a:rPr lang="en-US" altLang="zh-CN" sz="2000" dirty="0">
                <a:latin typeface="Microsoft YaHei" panose="020B0503020204020204" pitchFamily="34" charset="-122"/>
                <a:ea typeface="Microsoft YaHei" panose="020B0503020204020204" pitchFamily="34" charset="-122"/>
              </a:rPr>
              <a:t>min-max</a:t>
            </a:r>
            <a:r>
              <a:rPr lang="zh-CN" altLang="en-US" sz="2000" dirty="0">
                <a:latin typeface="Microsoft YaHei" panose="020B0503020204020204" pitchFamily="34" charset="-122"/>
                <a:ea typeface="Microsoft YaHei" panose="020B0503020204020204" pitchFamily="34" charset="-122"/>
              </a:rPr>
              <a:t>问题，给定数据点</a:t>
            </a:r>
            <a:r>
              <a:rPr lang="en-US" altLang="zh-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 </a:t>
            </a:r>
            <a:r>
              <a:rPr lang="en-US" altLang="zh-CN" sz="2000" dirty="0">
                <a:latin typeface="Microsoft YaHei" panose="020B0503020204020204" pitchFamily="34" charset="-122"/>
                <a:ea typeface="Microsoft YaHei" panose="020B0503020204020204" pitchFamily="34" charset="-122"/>
              </a:rPr>
              <a:t>(</a:t>
            </a:r>
            <a:r>
              <a:rPr lang="en-US" altLang="zh-CN" sz="2000" dirty="0" err="1">
                <a:latin typeface="Microsoft YaHei" panose="020B0503020204020204" pitchFamily="34" charset="-122"/>
                <a:ea typeface="Microsoft YaHei" panose="020B0503020204020204" pitchFamily="34" charset="-122"/>
              </a:rPr>
              <a:t>x,y</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服从未知分布</a:t>
            </a:r>
            <a:r>
              <a:rPr lang="en-US" altLang="zh-CN" sz="2000" dirty="0">
                <a:latin typeface="Microsoft YaHei" panose="020B0503020204020204" pitchFamily="34" charset="-122"/>
                <a:ea typeface="Microsoft YaHei" panose="020B0503020204020204" pitchFamily="34" charset="-122"/>
              </a:rPr>
              <a:t>D</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F</a:t>
            </a:r>
            <a:r>
              <a:rPr lang="zh-CN" altLang="en-US" sz="2000" dirty="0">
                <a:latin typeface="Microsoft YaHei" panose="020B0503020204020204" pitchFamily="34" charset="-122"/>
                <a:ea typeface="Microsoft YaHei" panose="020B0503020204020204" pitchFamily="34" charset="-122"/>
              </a:rPr>
              <a:t> 是一个假设的算法类型（例如一个特定结构的神经网络），          是一个分类器，                      表示分类损失。     白盒攻击的目标是针对给定</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寻找</a:t>
            </a:r>
            <a:r>
              <a:rPr lang="en-US" altLang="zh-CN" sz="2000" dirty="0">
                <a:latin typeface="Microsoft YaHei" panose="020B0503020204020204" pitchFamily="34" charset="-122"/>
                <a:ea typeface="Microsoft YaHei" panose="020B0503020204020204" pitchFamily="34" charset="-122"/>
              </a:rPr>
              <a:t>x'</a:t>
            </a:r>
            <a:r>
              <a:rPr lang="zh-CN" altLang="en-US" sz="2000" dirty="0">
                <a:latin typeface="Microsoft YaHei" panose="020B0503020204020204" pitchFamily="34" charset="-122"/>
                <a:ea typeface="Microsoft YaHei" panose="020B0503020204020204" pitchFamily="34" charset="-122"/>
              </a:rPr>
              <a:t>，使得                            的情况下                            最大。鲁棒机器学习的目标就是寻找最优的抵抗对抗攻击的模型，可以如下形式化表示：</a:t>
            </a:r>
            <a:endParaRPr lang="en-US" altLang="zh-CN" sz="2000" dirty="0">
              <a:latin typeface="Microsoft YaHei" panose="020B0503020204020204" pitchFamily="34" charset="-122"/>
              <a:ea typeface="Microsoft YaHei" panose="020B0503020204020204" pitchFamily="34" charset="-122"/>
            </a:endParaRPr>
          </a:p>
        </p:txBody>
      </p:sp>
      <p:pic>
        <p:nvPicPr>
          <p:cNvPr id="3" name="Picture 2">
            <a:extLst>
              <a:ext uri="{FF2B5EF4-FFF2-40B4-BE49-F238E27FC236}">
                <a16:creationId xmlns:a16="http://schemas.microsoft.com/office/drawing/2014/main" id="{76D99400-A1A3-2ECF-32C7-B55DF1225269}"/>
              </a:ext>
            </a:extLst>
          </p:cNvPr>
          <p:cNvPicPr>
            <a:picLocks noChangeAspect="1"/>
          </p:cNvPicPr>
          <p:nvPr/>
        </p:nvPicPr>
        <p:blipFill>
          <a:blip r:embed="rId3"/>
          <a:stretch>
            <a:fillRect/>
          </a:stretch>
        </p:blipFill>
        <p:spPr>
          <a:xfrm>
            <a:off x="4583793" y="1911628"/>
            <a:ext cx="673100" cy="241300"/>
          </a:xfrm>
          <a:prstGeom prst="rect">
            <a:avLst/>
          </a:prstGeom>
        </p:spPr>
      </p:pic>
      <p:pic>
        <p:nvPicPr>
          <p:cNvPr id="4" name="Picture 3">
            <a:extLst>
              <a:ext uri="{FF2B5EF4-FFF2-40B4-BE49-F238E27FC236}">
                <a16:creationId xmlns:a16="http://schemas.microsoft.com/office/drawing/2014/main" id="{ACEE2EEA-E9A6-67E4-9426-DDED1956EFD1}"/>
              </a:ext>
            </a:extLst>
          </p:cNvPr>
          <p:cNvPicPr>
            <a:picLocks noChangeAspect="1"/>
          </p:cNvPicPr>
          <p:nvPr/>
        </p:nvPicPr>
        <p:blipFill>
          <a:blip r:embed="rId4"/>
          <a:stretch>
            <a:fillRect/>
          </a:stretch>
        </p:blipFill>
        <p:spPr>
          <a:xfrm>
            <a:off x="7314568" y="1886228"/>
            <a:ext cx="1104900" cy="266700"/>
          </a:xfrm>
          <a:prstGeom prst="rect">
            <a:avLst/>
          </a:prstGeom>
        </p:spPr>
      </p:pic>
      <p:pic>
        <p:nvPicPr>
          <p:cNvPr id="5" name="Picture 4">
            <a:extLst>
              <a:ext uri="{FF2B5EF4-FFF2-40B4-BE49-F238E27FC236}">
                <a16:creationId xmlns:a16="http://schemas.microsoft.com/office/drawing/2014/main" id="{E051C620-A682-D7A3-7489-7AB24CFB79F2}"/>
              </a:ext>
            </a:extLst>
          </p:cNvPr>
          <p:cNvPicPr>
            <a:picLocks noChangeAspect="1"/>
          </p:cNvPicPr>
          <p:nvPr/>
        </p:nvPicPr>
        <p:blipFill>
          <a:blip r:embed="rId5"/>
          <a:stretch>
            <a:fillRect/>
          </a:stretch>
        </p:blipFill>
        <p:spPr>
          <a:xfrm>
            <a:off x="10571018" y="1886228"/>
            <a:ext cx="368300" cy="228600"/>
          </a:xfrm>
          <a:prstGeom prst="rect">
            <a:avLst/>
          </a:prstGeom>
        </p:spPr>
      </p:pic>
      <p:pic>
        <p:nvPicPr>
          <p:cNvPr id="6" name="Picture 5">
            <a:extLst>
              <a:ext uri="{FF2B5EF4-FFF2-40B4-BE49-F238E27FC236}">
                <a16:creationId xmlns:a16="http://schemas.microsoft.com/office/drawing/2014/main" id="{C13F1140-5AF0-88F2-E149-A27F8F1416B4}"/>
              </a:ext>
            </a:extLst>
          </p:cNvPr>
          <p:cNvPicPr>
            <a:picLocks noChangeAspect="1"/>
          </p:cNvPicPr>
          <p:nvPr/>
        </p:nvPicPr>
        <p:blipFill>
          <a:blip r:embed="rId6"/>
          <a:stretch>
            <a:fillRect/>
          </a:stretch>
        </p:blipFill>
        <p:spPr>
          <a:xfrm>
            <a:off x="4913457" y="2235447"/>
            <a:ext cx="1625600" cy="279400"/>
          </a:xfrm>
          <a:prstGeom prst="rect">
            <a:avLst/>
          </a:prstGeom>
        </p:spPr>
      </p:pic>
      <p:pic>
        <p:nvPicPr>
          <p:cNvPr id="7" name="Picture 6">
            <a:extLst>
              <a:ext uri="{FF2B5EF4-FFF2-40B4-BE49-F238E27FC236}">
                <a16:creationId xmlns:a16="http://schemas.microsoft.com/office/drawing/2014/main" id="{CE2107C5-E3BB-55BC-849B-69CB19166923}"/>
              </a:ext>
            </a:extLst>
          </p:cNvPr>
          <p:cNvPicPr>
            <a:picLocks noChangeAspect="1"/>
          </p:cNvPicPr>
          <p:nvPr/>
        </p:nvPicPr>
        <p:blipFill>
          <a:blip r:embed="rId7"/>
          <a:stretch>
            <a:fillRect/>
          </a:stretch>
        </p:blipFill>
        <p:spPr>
          <a:xfrm>
            <a:off x="8189273" y="2235447"/>
            <a:ext cx="1181100" cy="279400"/>
          </a:xfrm>
          <a:prstGeom prst="rect">
            <a:avLst/>
          </a:prstGeom>
        </p:spPr>
      </p:pic>
      <p:pic>
        <p:nvPicPr>
          <p:cNvPr id="8" name="Picture 7">
            <a:extLst>
              <a:ext uri="{FF2B5EF4-FFF2-40B4-BE49-F238E27FC236}">
                <a16:creationId xmlns:a16="http://schemas.microsoft.com/office/drawing/2014/main" id="{43E3C8A8-C359-B9BB-39F8-81C4E0F0DA8F}"/>
              </a:ext>
            </a:extLst>
          </p:cNvPr>
          <p:cNvPicPr>
            <a:picLocks noChangeAspect="1"/>
          </p:cNvPicPr>
          <p:nvPr/>
        </p:nvPicPr>
        <p:blipFill>
          <a:blip r:embed="rId8"/>
          <a:stretch>
            <a:fillRect/>
          </a:stretch>
        </p:blipFill>
        <p:spPr>
          <a:xfrm>
            <a:off x="4678576" y="3079750"/>
            <a:ext cx="3721100" cy="698500"/>
          </a:xfrm>
          <a:prstGeom prst="rect">
            <a:avLst/>
          </a:prstGeom>
        </p:spPr>
      </p:pic>
    </p:spTree>
    <p:extLst>
      <p:ext uri="{BB962C8B-B14F-4D97-AF65-F5344CB8AC3E}">
        <p14:creationId xmlns:p14="http://schemas.microsoft.com/office/powerpoint/2010/main" val="28473626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92346" y="446057"/>
            <a:ext cx="9818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稳健性主要研究内容</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9</a:t>
            </a:fld>
            <a:endParaRPr lang="zh-CN" altLang="en-US" dirty="0"/>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3869457"/>
          </a:xfrm>
          <a:prstGeom prst="rect">
            <a:avLst/>
          </a:prstGeom>
          <a:noFill/>
        </p:spPr>
        <p:txBody>
          <a:bodyPr wrap="square">
            <a:spAutoFit/>
          </a:bodyPr>
          <a:lstStyle/>
          <a:p>
            <a:pPr algn="just">
              <a:lnSpc>
                <a:spcPct val="125000"/>
              </a:lnSpc>
              <a:spcBef>
                <a:spcPts val="1200"/>
              </a:spcBef>
            </a:pPr>
            <a:r>
              <a:rPr lang="zh-CN" altLang="en-US" sz="2000" dirty="0">
                <a:latin typeface="Microsoft YaHei" panose="020B0503020204020204" pitchFamily="34" charset="-122"/>
                <a:ea typeface="Microsoft YaHei" panose="020B0503020204020204" pitchFamily="34" charset="-122"/>
              </a:rPr>
              <a:t>当前自然语言处理任务通常转换为有监督机器学习问题，因此目前的自然语言处理框架通常五个部分（如下图所示）：数据构建、文本表示、模型架构、学习算法和性能评价。</a:t>
            </a:r>
          </a:p>
          <a:p>
            <a:pPr marL="800100" lvl="1" indent="-342900" algn="just">
              <a:lnSpc>
                <a:spcPct val="125000"/>
              </a:lnSpc>
              <a:spcBef>
                <a:spcPts val="1200"/>
              </a:spcBef>
              <a:buFont typeface="Arial" panose="020B0604020202020204" pitchFamily="34" charset="0"/>
              <a:buChar char="•"/>
            </a:pPr>
            <a:r>
              <a:rPr lang="zh-CN" altLang="en-US" dirty="0">
                <a:latin typeface="Microsoft YaHei" panose="020B0503020204020204" pitchFamily="34" charset="-122"/>
                <a:ea typeface="Microsoft YaHei" panose="020B0503020204020204" pitchFamily="34" charset="-122"/>
              </a:rPr>
              <a:t>数据构建包括根据任务要求筛选数据集合并进行数据标注；</a:t>
            </a:r>
            <a:endParaRPr lang="en-US" altLang="zh-CN" dirty="0">
              <a:latin typeface="Microsoft YaHei" panose="020B0503020204020204" pitchFamily="34" charset="-122"/>
              <a:ea typeface="Microsoft YaHei" panose="020B0503020204020204" pitchFamily="34" charset="-122"/>
            </a:endParaRPr>
          </a:p>
          <a:p>
            <a:pPr marL="800100" lvl="1" indent="-342900" algn="just">
              <a:lnSpc>
                <a:spcPct val="125000"/>
              </a:lnSpc>
              <a:spcBef>
                <a:spcPts val="1200"/>
              </a:spcBef>
              <a:buFont typeface="Arial" panose="020B0604020202020204" pitchFamily="34" charset="0"/>
              <a:buChar char="•"/>
            </a:pPr>
            <a:r>
              <a:rPr lang="zh-CN" altLang="en-US" dirty="0">
                <a:latin typeface="Microsoft YaHei" panose="020B0503020204020204" pitchFamily="34" charset="-122"/>
                <a:ea typeface="Microsoft YaHei" panose="020B0503020204020204" pitchFamily="34" charset="-122"/>
              </a:rPr>
              <a:t>文本表示方面，传统的机器学习算法需要人工根据任务和所使用的分类模型的不同，采用特征工程的方法人工构建；而深度神经网络则可以在训练过程中自行学习到特征表示；</a:t>
            </a:r>
            <a:endParaRPr lang="en-US" altLang="zh-CN" dirty="0">
              <a:latin typeface="Microsoft YaHei" panose="020B0503020204020204" pitchFamily="34" charset="-122"/>
              <a:ea typeface="Microsoft YaHei" panose="020B0503020204020204" pitchFamily="34" charset="-122"/>
            </a:endParaRPr>
          </a:p>
          <a:p>
            <a:pPr marL="800100" lvl="1" indent="-342900" algn="just">
              <a:lnSpc>
                <a:spcPct val="125000"/>
              </a:lnSpc>
              <a:spcBef>
                <a:spcPts val="1200"/>
              </a:spcBef>
              <a:buFont typeface="Arial" panose="020B0604020202020204" pitchFamily="34" charset="0"/>
              <a:buChar char="•"/>
            </a:pPr>
            <a:r>
              <a:rPr lang="zh-CN" altLang="en-US" dirty="0">
                <a:latin typeface="Microsoft YaHei" panose="020B0503020204020204" pitchFamily="34" charset="-122"/>
                <a:ea typeface="Microsoft YaHei" panose="020B0503020204020204" pitchFamily="34" charset="-122"/>
              </a:rPr>
              <a:t>模型架构方面，目前主流的深度自然语言处理模型采用基于卷积神经网络、递归神经网络和自注意力机制等架构；</a:t>
            </a:r>
            <a:endParaRPr lang="en-US" altLang="zh-CN" dirty="0">
              <a:latin typeface="Microsoft YaHei" panose="020B0503020204020204" pitchFamily="34" charset="-122"/>
              <a:ea typeface="Microsoft YaHei" panose="020B0503020204020204" pitchFamily="34" charset="-122"/>
            </a:endParaRPr>
          </a:p>
          <a:p>
            <a:pPr marL="800100" lvl="1" indent="-342900" algn="just">
              <a:lnSpc>
                <a:spcPct val="125000"/>
              </a:lnSpc>
              <a:spcBef>
                <a:spcPts val="1200"/>
              </a:spcBef>
              <a:buFont typeface="Arial" panose="020B0604020202020204" pitchFamily="34" charset="0"/>
              <a:buChar char="•"/>
            </a:pPr>
            <a:r>
              <a:rPr lang="zh-CN" altLang="en-US" dirty="0">
                <a:latin typeface="Microsoft YaHei" panose="020B0503020204020204" pitchFamily="34" charset="-122"/>
                <a:ea typeface="Microsoft YaHei" panose="020B0503020204020204" pitchFamily="34" charset="-122"/>
              </a:rPr>
              <a:t>模型学习过程则是根据准备好的训练数据集合，针对所使用模型以及学习准则，利用优化算法找到最优模型的过程。</a:t>
            </a:r>
            <a:endParaRPr lang="en-US" altLang="zh-CN" dirty="0">
              <a:latin typeface="Microsoft YaHei" panose="020B0503020204020204" pitchFamily="34" charset="-122"/>
              <a:ea typeface="Microsoft YaHei" panose="020B0503020204020204" pitchFamily="34" charset="-122"/>
            </a:endParaRPr>
          </a:p>
        </p:txBody>
      </p:sp>
      <p:pic>
        <p:nvPicPr>
          <p:cNvPr id="10" name="Picture 9">
            <a:extLst>
              <a:ext uri="{FF2B5EF4-FFF2-40B4-BE49-F238E27FC236}">
                <a16:creationId xmlns:a16="http://schemas.microsoft.com/office/drawing/2014/main" id="{A5AC52C9-D0DE-6D0F-9021-A274CDE066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9406" y="4990800"/>
            <a:ext cx="10025187" cy="1301720"/>
          </a:xfrm>
          <a:prstGeom prst="rect">
            <a:avLst/>
          </a:prstGeom>
        </p:spPr>
      </p:pic>
      <p:sp>
        <p:nvSpPr>
          <p:cNvPr id="12" name="TextBox 11">
            <a:extLst>
              <a:ext uri="{FF2B5EF4-FFF2-40B4-BE49-F238E27FC236}">
                <a16:creationId xmlns:a16="http://schemas.microsoft.com/office/drawing/2014/main" id="{0FFC10AD-BEFE-9181-6F93-A374F7F95496}"/>
              </a:ext>
            </a:extLst>
          </p:cNvPr>
          <p:cNvSpPr txBox="1"/>
          <p:nvPr/>
        </p:nvSpPr>
        <p:spPr>
          <a:xfrm>
            <a:off x="2935530" y="6266934"/>
            <a:ext cx="6097978" cy="369332"/>
          </a:xfrm>
          <a:prstGeom prst="rect">
            <a:avLst/>
          </a:prstGeom>
          <a:noFill/>
        </p:spPr>
        <p:txBody>
          <a:bodyPr wrap="square">
            <a:spAutoFit/>
          </a:bodyPr>
          <a:lstStyle/>
          <a:p>
            <a:r>
              <a:rPr lang="zh-CN" altLang="en-US" b="0" i="0" dirty="0">
                <a:effectLst/>
                <a:latin typeface="Microsoft YaHei" panose="020B0503020204020204" pitchFamily="34" charset="-122"/>
                <a:ea typeface="Microsoft YaHei" panose="020B0503020204020204" pitchFamily="34" charset="-122"/>
              </a:rPr>
              <a:t>图 </a:t>
            </a:r>
            <a:r>
              <a:rPr lang="en-US" altLang="zh-CN" b="0" i="0" dirty="0">
                <a:effectLst/>
                <a:latin typeface="Microsoft YaHei" panose="020B0503020204020204" pitchFamily="34" charset="-122"/>
                <a:ea typeface="Microsoft YaHei" panose="020B0503020204020204" pitchFamily="34" charset="-122"/>
              </a:rPr>
              <a:t>13.1 </a:t>
            </a:r>
            <a:r>
              <a:rPr lang="zh-CN" altLang="en-US" b="0" i="0" dirty="0">
                <a:effectLst/>
                <a:latin typeface="Microsoft YaHei" panose="020B0503020204020204" pitchFamily="34" charset="-122"/>
                <a:ea typeface="Microsoft YaHei" panose="020B0503020204020204" pitchFamily="34" charset="-122"/>
              </a:rPr>
              <a:t>基于有监督机器学习的自然语言处理算法基本框架</a:t>
            </a:r>
            <a:endParaRPr lang="en-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15068927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ORIGINALHEIGHT" val="6.63"/>
  <p:tag name="ORIGINALWIDTH" val="4.612677"/>
  <p:tag name="LATEXADDIN" val="\documentclass{article}&#10;\usepackage{amsmath, amsfonts , amssymb, bm}&#10;\pagestyle{empty}&#10;\begin{document}&#10;&#10;&#10;\begin{equation}\label{ib2}&#10;&#9;\begin{aligned}&#10;&#9;&#9;I(X;T) &amp; = \mathbb{E}_X [D_{KL}[p(T|X)||p(T)]] \\&#10;&#9;&#9;&amp; = \int p(x,t) \log \frac{p(t|x)}{p(t)}dxdt&#10;&#9;\end{aligned}&#10;\end{equation}&#10;&#10;\end{document}"/>
  <p:tag name="IGUANATEXSIZE" val="20"/>
  <p:tag name="IGUANATEXCURSOR" val="279"/>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0.xml><?xml version="1.0" encoding="utf-8"?>
<p:tagLst xmlns:a="http://schemas.openxmlformats.org/drawingml/2006/main" xmlns:r="http://schemas.openxmlformats.org/officeDocument/2006/relationships" xmlns:p="http://schemas.openxmlformats.org/presentationml/2006/main">
  <p:tag name="ORIGINALHEIGHT" val="9.707166"/>
  <p:tag name="ORIGINALWIDTH" val="1.364843"/>
  <p:tag name="EMFCHILD" val="True"/>
</p:tagLst>
</file>

<file path=ppt/tags/tag100.xml><?xml version="1.0" encoding="utf-8"?>
<p:tagLst xmlns:a="http://schemas.openxmlformats.org/drawingml/2006/main" xmlns:r="http://schemas.openxmlformats.org/officeDocument/2006/relationships" xmlns:p="http://schemas.openxmlformats.org/presentationml/2006/main">
  <p:tag name="ORIGINALHEIGHT" val="6.33622"/>
  <p:tag name="ORIGINALWIDTH" val="5.200472"/>
  <p:tag name="EMFCHILD" val="True"/>
</p:tagLst>
</file>

<file path=ppt/tags/tag101.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02.xml><?xml version="1.0" encoding="utf-8"?>
<p:tagLst xmlns:a="http://schemas.openxmlformats.org/drawingml/2006/main" xmlns:r="http://schemas.openxmlformats.org/officeDocument/2006/relationships" xmlns:p="http://schemas.openxmlformats.org/presentationml/2006/main">
  <p:tag name="ORIGINALHEIGHT" val="6.744685"/>
  <p:tag name="ORIGINALWIDTH" val="6.774567"/>
  <p:tag name="EMFCHILD" val="True"/>
</p:tagLst>
</file>

<file path=ppt/tags/tag103.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104.xml><?xml version="1.0" encoding="utf-8"?>
<p:tagLst xmlns:a="http://schemas.openxmlformats.org/drawingml/2006/main" xmlns:r="http://schemas.openxmlformats.org/officeDocument/2006/relationships" xmlns:p="http://schemas.openxmlformats.org/presentationml/2006/main">
  <p:tag name="ORIGINALHEIGHT" val="6.804449"/>
  <p:tag name="ORIGINALWIDTH" val="8.209212"/>
  <p:tag name="EMFCHILD" val="True"/>
</p:tagLst>
</file>

<file path=ppt/tags/tag105.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06.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107.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108.xml><?xml version="1.0" encoding="utf-8"?>
<p:tagLst xmlns:a="http://schemas.openxmlformats.org/drawingml/2006/main" xmlns:r="http://schemas.openxmlformats.org/officeDocument/2006/relationships" xmlns:p="http://schemas.openxmlformats.org/presentationml/2006/main">
  <p:tag name="ORIGINALHEIGHT" val="6.33622"/>
  <p:tag name="ORIGINALWIDTH" val="4.104606"/>
  <p:tag name="EMFCHILD" val="True"/>
</p:tagLst>
</file>

<file path=ppt/tags/tag109.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1.xml><?xml version="1.0" encoding="utf-8"?>
<p:tagLst xmlns:a="http://schemas.openxmlformats.org/drawingml/2006/main" xmlns:r="http://schemas.openxmlformats.org/officeDocument/2006/relationships" xmlns:p="http://schemas.openxmlformats.org/presentationml/2006/main">
  <p:tag name="ORIGINALHEIGHT" val="6.63"/>
  <p:tag name="ORIGINALWIDTH" val="7.611457"/>
  <p:tag name="EMFCHILD" val="True"/>
</p:tagLst>
</file>

<file path=ppt/tags/tag110.xml><?xml version="1.0" encoding="utf-8"?>
<p:tagLst xmlns:a="http://schemas.openxmlformats.org/drawingml/2006/main" xmlns:r="http://schemas.openxmlformats.org/officeDocument/2006/relationships" xmlns:p="http://schemas.openxmlformats.org/presentationml/2006/main">
  <p:tag name="ORIGINALHEIGHT" val="6.744685"/>
  <p:tag name="ORIGINALWIDTH" val="6.774567"/>
  <p:tag name="EMFCHILD" val="True"/>
</p:tagLst>
</file>

<file path=ppt/tags/tag111.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12.xml><?xml version="1.0" encoding="utf-8"?>
<p:tagLst xmlns:a="http://schemas.openxmlformats.org/drawingml/2006/main" xmlns:r="http://schemas.openxmlformats.org/officeDocument/2006/relationships" xmlns:p="http://schemas.openxmlformats.org/presentationml/2006/main">
  <p:tag name="ORIGINALHEIGHT" val="9.962638"/>
  <p:tag name="ORIGINALWIDTH" val="1.364882"/>
  <p:tag name="EMFCHILD" val="True"/>
</p:tagLst>
</file>

<file path=ppt/tags/tag113.xml><?xml version="1.0" encoding="utf-8"?>
<p:tagLst xmlns:a="http://schemas.openxmlformats.org/drawingml/2006/main" xmlns:r="http://schemas.openxmlformats.org/officeDocument/2006/relationships" xmlns:p="http://schemas.openxmlformats.org/presentationml/2006/main">
  <p:tag name="ORIGINALHEIGHT" val="9.962638"/>
  <p:tag name="ORIGINALWIDTH" val="1.364882"/>
  <p:tag name="EMFCHILD" val="True"/>
</p:tagLst>
</file>

<file path=ppt/tags/tag114.xml><?xml version="1.0" encoding="utf-8"?>
<p:tagLst xmlns:a="http://schemas.openxmlformats.org/drawingml/2006/main" xmlns:r="http://schemas.openxmlformats.org/officeDocument/2006/relationships" xmlns:p="http://schemas.openxmlformats.org/presentationml/2006/main">
  <p:tag name="ORIGINALHEIGHT" val="8.966338"/>
  <p:tag name="ORIGINALWIDTH" val="147.9934"/>
  <p:tag name="OUTPUTTYPE" val="SVG"/>
  <p:tag name="IGUANATEXVERSION" val="160"/>
  <p:tag name="LATEXADDIN" val="\documentclass{article}&#10;\usepackage{amsmath, amsfonts , amssymb, bm}&#10;\pagestyle{empty}&#10;\begin{document}&#10;&#10;\begin{equation*}\label{final_ib}&#10;&#9;\mathcal{L} = \mathcal{L}_{CE} + \beta \cdot D_{KL}[p(T|X)||q(T)]&#10;\end{equation*}&#10;&#10;&#10;\end{document}"/>
  <p:tag name="IGUANATEXSIZE" val="20"/>
  <p:tag name="IGUANATEXCURSOR" val="220"/>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15.xml><?xml version="1.0" encoding="utf-8"?>
<p:tagLst xmlns:a="http://schemas.openxmlformats.org/drawingml/2006/main" xmlns:r="http://schemas.openxmlformats.org/officeDocument/2006/relationships" xmlns:p="http://schemas.openxmlformats.org/presentationml/2006/main">
  <p:tag name="ORIGINALHEIGHT" val="6.518543"/>
  <p:tag name="ORIGINALWIDTH" val="6.216653"/>
  <p:tag name="LATEXADDIN" val="\documentclass{article}&#10;\usepackage{amsmath, amsfonts , amssymb, bm}&#10;\pagestyle{empty}&#10;\begin{document}&#10;&#10;\begin{equation*}\label{final_ib}&#10;&#9;\mathcal{L} = \mathcal{L}_{CE} + \beta \cdot D_{KL}[p(T|X)||q(T)]&#10;\end{equation*}&#10;&#10;&#10;\end{document}"/>
  <p:tag name="IGUANATEXSIZE" val="20"/>
  <p:tag name="IGUANATEXCURSOR" val="220"/>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16.xml><?xml version="1.0" encoding="utf-8"?>
<p:tagLst xmlns:a="http://schemas.openxmlformats.org/drawingml/2006/main" xmlns:r="http://schemas.openxmlformats.org/officeDocument/2006/relationships" xmlns:p="http://schemas.openxmlformats.org/presentationml/2006/main">
  <p:tag name="ORIGINALHEIGHT" val="2.09811"/>
  <p:tag name="ORIGINALWIDTH" val="6.625118"/>
  <p:tag name="EMFCHILD" val="True"/>
</p:tagLst>
</file>

<file path=ppt/tags/tag117.xml><?xml version="1.0" encoding="utf-8"?>
<p:tagLst xmlns:a="http://schemas.openxmlformats.org/drawingml/2006/main" xmlns:r="http://schemas.openxmlformats.org/officeDocument/2006/relationships" xmlns:p="http://schemas.openxmlformats.org/presentationml/2006/main">
  <p:tag name="ORIGINALHEIGHT" val="6.518543"/>
  <p:tag name="ORIGINALWIDTH" val="6.216653"/>
  <p:tag name="EMFCHILD" val="True"/>
</p:tagLst>
</file>

<file path=ppt/tags/tag118.xml><?xml version="1.0" encoding="utf-8"?>
<p:tagLst xmlns:a="http://schemas.openxmlformats.org/drawingml/2006/main" xmlns:r="http://schemas.openxmlformats.org/officeDocument/2006/relationships" xmlns:p="http://schemas.openxmlformats.org/presentationml/2006/main">
  <p:tag name="ORIGINALHEIGHT" val="4.537874"/>
  <p:tag name="ORIGINALWIDTH" val="5.390748"/>
  <p:tag name="EMFCHILD" val="True"/>
</p:tagLst>
</file>

<file path=ppt/tags/tag119.xml><?xml version="1.0" encoding="utf-8"?>
<p:tagLst xmlns:a="http://schemas.openxmlformats.org/drawingml/2006/main" xmlns:r="http://schemas.openxmlformats.org/officeDocument/2006/relationships" xmlns:p="http://schemas.openxmlformats.org/presentationml/2006/main">
  <p:tag name="ORIGINALHEIGHT" val="4.261693"/>
  <p:tag name="ORIGINALWIDTH" val="5.388307"/>
  <p:tag name="EMFCHILD" val="True"/>
</p:tagLst>
</file>

<file path=ppt/tags/tag12.xml><?xml version="1.0" encoding="utf-8"?>
<p:tagLst xmlns:a="http://schemas.openxmlformats.org/drawingml/2006/main" xmlns:r="http://schemas.openxmlformats.org/officeDocument/2006/relationships" xmlns:p="http://schemas.openxmlformats.org/presentationml/2006/main">
  <p:tag name="ORIGINALHEIGHT" val="4.640984"/>
  <p:tag name="ORIGINALWIDTH" val="6.346181"/>
  <p:tag name="EMFCHILD" val="True"/>
</p:tagLst>
</file>

<file path=ppt/tags/tag120.xml><?xml version="1.0" encoding="utf-8"?>
<p:tagLst xmlns:a="http://schemas.openxmlformats.org/drawingml/2006/main" xmlns:r="http://schemas.openxmlformats.org/officeDocument/2006/relationships" xmlns:p="http://schemas.openxmlformats.org/presentationml/2006/main">
  <p:tag name="ORIGINALHEIGHT" val="5.971575"/>
  <p:tag name="ORIGINALWIDTH" val="6.625118"/>
  <p:tag name="EMFCHILD" val="True"/>
</p:tagLst>
</file>

<file path=ppt/tags/tag121.xml><?xml version="1.0" encoding="utf-8"?>
<p:tagLst xmlns:a="http://schemas.openxmlformats.org/drawingml/2006/main" xmlns:r="http://schemas.openxmlformats.org/officeDocument/2006/relationships" xmlns:p="http://schemas.openxmlformats.org/presentationml/2006/main">
  <p:tag name="ORIGINALHEIGHT" val="8.069724"/>
  <p:tag name="ORIGINALWIDTH" val="5.430866"/>
  <p:tag name="EMFCHILD" val="True"/>
</p:tagLst>
</file>

<file path=ppt/tags/tag122.xml><?xml version="1.0" encoding="utf-8"?>
<p:tagLst xmlns:a="http://schemas.openxmlformats.org/drawingml/2006/main" xmlns:r="http://schemas.openxmlformats.org/officeDocument/2006/relationships" xmlns:p="http://schemas.openxmlformats.org/presentationml/2006/main">
  <p:tag name="ORIGINALHEIGHT" val="0.9504331"/>
  <p:tag name="ORIGINALWIDTH" val="1.056024"/>
  <p:tag name="EMFCHILD" val="True"/>
</p:tagLst>
</file>

<file path=ppt/tags/tag123.xml><?xml version="1.0" encoding="utf-8"?>
<p:tagLst xmlns:a="http://schemas.openxmlformats.org/drawingml/2006/main" xmlns:r="http://schemas.openxmlformats.org/officeDocument/2006/relationships" xmlns:p="http://schemas.openxmlformats.org/presentationml/2006/main">
  <p:tag name="ORIGINALHEIGHT" val="6.124016"/>
  <p:tag name="ORIGINALWIDTH" val="7.611457"/>
  <p:tag name="EMFCHILD" val="True"/>
</p:tagLst>
</file>

<file path=ppt/tags/tag124.xml><?xml version="1.0" encoding="utf-8"?>
<p:tagLst xmlns:a="http://schemas.openxmlformats.org/drawingml/2006/main" xmlns:r="http://schemas.openxmlformats.org/officeDocument/2006/relationships" xmlns:p="http://schemas.openxmlformats.org/presentationml/2006/main">
  <p:tag name="ORIGINALHEIGHT" val="4.286811"/>
  <p:tag name="ORIGINALWIDTH" val="6.346181"/>
  <p:tag name="EMFCHILD" val="True"/>
</p:tagLst>
</file>

<file path=ppt/tags/tag125.xml><?xml version="1.0" encoding="utf-8"?>
<p:tagLst xmlns:a="http://schemas.openxmlformats.org/drawingml/2006/main" xmlns:r="http://schemas.openxmlformats.org/officeDocument/2006/relationships" xmlns:p="http://schemas.openxmlformats.org/presentationml/2006/main">
  <p:tag name="ORIGINALHEIGHT" val="4.286811"/>
  <p:tag name="ORIGINALWIDTH" val="4.546929"/>
  <p:tag name="EMFCHILD" val="True"/>
</p:tagLst>
</file>

<file path=ppt/tags/tag126.xml><?xml version="1.0" encoding="utf-8"?>
<p:tagLst xmlns:a="http://schemas.openxmlformats.org/drawingml/2006/main" xmlns:r="http://schemas.openxmlformats.org/officeDocument/2006/relationships" xmlns:p="http://schemas.openxmlformats.org/presentationml/2006/main">
  <p:tag name="ORIGINALHEIGHT" val="8.966338"/>
  <p:tag name="ORIGINALWIDTH" val="1.364843"/>
  <p:tag name="EMFCHILD" val="True"/>
</p:tagLst>
</file>

<file path=ppt/tags/tag127.xml><?xml version="1.0" encoding="utf-8"?>
<p:tagLst xmlns:a="http://schemas.openxmlformats.org/drawingml/2006/main" xmlns:r="http://schemas.openxmlformats.org/officeDocument/2006/relationships" xmlns:p="http://schemas.openxmlformats.org/presentationml/2006/main">
  <p:tag name="ORIGINALHEIGHT" val="5.702599"/>
  <p:tag name="ORIGINALWIDTH" val="5.200472"/>
  <p:tag name="EMFCHILD" val="True"/>
</p:tagLst>
</file>

<file path=ppt/tags/tag128.xml><?xml version="1.0" encoding="utf-8"?>
<p:tagLst xmlns:a="http://schemas.openxmlformats.org/drawingml/2006/main" xmlns:r="http://schemas.openxmlformats.org/officeDocument/2006/relationships" xmlns:p="http://schemas.openxmlformats.org/presentationml/2006/main">
  <p:tag name="ORIGINALHEIGHT" val="8.966338"/>
  <p:tag name="ORIGINALWIDTH" val="2.311299"/>
  <p:tag name="EMFCHILD" val="True"/>
</p:tagLst>
</file>

<file path=ppt/tags/tag129.xml><?xml version="1.0" encoding="utf-8"?>
<p:tagLst xmlns:a="http://schemas.openxmlformats.org/drawingml/2006/main" xmlns:r="http://schemas.openxmlformats.org/officeDocument/2006/relationships" xmlns:p="http://schemas.openxmlformats.org/presentationml/2006/main">
  <p:tag name="ORIGINALHEIGHT" val="6.070236"/>
  <p:tag name="ORIGINALWIDTH" val="6.774567"/>
  <p:tag name="EMFCHILD" val="True"/>
</p:tagLst>
</file>

<file path=ppt/tags/tag13.xml><?xml version="1.0" encoding="utf-8"?>
<p:tagLst xmlns:a="http://schemas.openxmlformats.org/drawingml/2006/main" xmlns:r="http://schemas.openxmlformats.org/officeDocument/2006/relationships" xmlns:p="http://schemas.openxmlformats.org/presentationml/2006/main">
  <p:tag name="ORIGINALHEIGHT" val="4.640984"/>
  <p:tag name="ORIGINALWIDTH" val="4.546929"/>
  <p:tag name="EMFCHILD" val="True"/>
</p:tagLst>
</file>

<file path=ppt/tags/tag130.xml><?xml version="1.0" encoding="utf-8"?>
<p:tagLst xmlns:a="http://schemas.openxmlformats.org/drawingml/2006/main" xmlns:r="http://schemas.openxmlformats.org/officeDocument/2006/relationships" xmlns:p="http://schemas.openxmlformats.org/presentationml/2006/main">
  <p:tag name="ORIGINALHEIGHT" val="8.966338"/>
  <p:tag name="ORIGINALWIDTH" val="0.3985039"/>
  <p:tag name="EMFCHILD" val="True"/>
</p:tagLst>
</file>

<file path=ppt/tags/tag131.xml><?xml version="1.0" encoding="utf-8"?>
<p:tagLst xmlns:a="http://schemas.openxmlformats.org/drawingml/2006/main" xmlns:r="http://schemas.openxmlformats.org/officeDocument/2006/relationships" xmlns:p="http://schemas.openxmlformats.org/presentationml/2006/main">
  <p:tag name="ORIGINALHEIGHT" val="6.124016"/>
  <p:tag name="ORIGINALWIDTH" val="8.209212"/>
  <p:tag name="EMFCHILD" val="True"/>
</p:tagLst>
</file>

<file path=ppt/tags/tag132.xml><?xml version="1.0" encoding="utf-8"?>
<p:tagLst xmlns:a="http://schemas.openxmlformats.org/drawingml/2006/main" xmlns:r="http://schemas.openxmlformats.org/officeDocument/2006/relationships" xmlns:p="http://schemas.openxmlformats.org/presentationml/2006/main">
  <p:tag name="ORIGINALHEIGHT" val="8.966338"/>
  <p:tag name="ORIGINALWIDTH" val="2.311299"/>
  <p:tag name="EMFCHILD" val="True"/>
</p:tagLst>
</file>

<file path=ppt/tags/tag133.xml><?xml version="1.0" encoding="utf-8"?>
<p:tagLst xmlns:a="http://schemas.openxmlformats.org/drawingml/2006/main" xmlns:r="http://schemas.openxmlformats.org/officeDocument/2006/relationships" xmlns:p="http://schemas.openxmlformats.org/presentationml/2006/main">
  <p:tag name="ORIGINALHEIGHT" val="8.966338"/>
  <p:tag name="ORIGINALWIDTH" val="0.3985039"/>
  <p:tag name="EMFCHILD" val="True"/>
</p:tagLst>
</file>

<file path=ppt/tags/tag134.xml><?xml version="1.0" encoding="utf-8"?>
<p:tagLst xmlns:a="http://schemas.openxmlformats.org/drawingml/2006/main" xmlns:r="http://schemas.openxmlformats.org/officeDocument/2006/relationships" xmlns:p="http://schemas.openxmlformats.org/presentationml/2006/main">
  <p:tag name="ORIGINALHEIGHT" val="8.966338"/>
  <p:tag name="ORIGINALWIDTH" val="0.3985039"/>
  <p:tag name="EMFCHILD" val="True"/>
</p:tagLst>
</file>

<file path=ppt/tags/tag135.xml><?xml version="1.0" encoding="utf-8"?>
<p:tagLst xmlns:a="http://schemas.openxmlformats.org/drawingml/2006/main" xmlns:r="http://schemas.openxmlformats.org/officeDocument/2006/relationships" xmlns:p="http://schemas.openxmlformats.org/presentationml/2006/main">
  <p:tag name="ORIGINALHEIGHT" val="5.702599"/>
  <p:tag name="ORIGINALWIDTH" val="4.104606"/>
  <p:tag name="EMFCHILD" val="True"/>
</p:tagLst>
</file>

<file path=ppt/tags/tag136.xml><?xml version="1.0" encoding="utf-8"?>
<p:tagLst xmlns:a="http://schemas.openxmlformats.org/drawingml/2006/main" xmlns:r="http://schemas.openxmlformats.org/officeDocument/2006/relationships" xmlns:p="http://schemas.openxmlformats.org/presentationml/2006/main">
  <p:tag name="ORIGINALHEIGHT" val="8.966338"/>
  <p:tag name="ORIGINALWIDTH" val="2.311299"/>
  <p:tag name="EMFCHILD" val="True"/>
</p:tagLst>
</file>

<file path=ppt/tags/tag137.xml><?xml version="1.0" encoding="utf-8"?>
<p:tagLst xmlns:a="http://schemas.openxmlformats.org/drawingml/2006/main" xmlns:r="http://schemas.openxmlformats.org/officeDocument/2006/relationships" xmlns:p="http://schemas.openxmlformats.org/presentationml/2006/main">
  <p:tag name="ORIGINALHEIGHT" val="6.070236"/>
  <p:tag name="ORIGINALWIDTH" val="6.774567"/>
  <p:tag name="EMFCHILD" val="True"/>
</p:tagLst>
</file>

<file path=ppt/tags/tag138.xml><?xml version="1.0" encoding="utf-8"?>
<p:tagLst xmlns:a="http://schemas.openxmlformats.org/drawingml/2006/main" xmlns:r="http://schemas.openxmlformats.org/officeDocument/2006/relationships" xmlns:p="http://schemas.openxmlformats.org/presentationml/2006/main">
  <p:tag name="ORIGINALHEIGHT" val="8.966338"/>
  <p:tag name="ORIGINALWIDTH" val="2.311299"/>
  <p:tag name="EMFCHILD" val="True"/>
</p:tagLst>
</file>

<file path=ppt/tags/tag139.xml><?xml version="1.0" encoding="utf-8"?>
<p:tagLst xmlns:a="http://schemas.openxmlformats.org/drawingml/2006/main" xmlns:r="http://schemas.openxmlformats.org/officeDocument/2006/relationships" xmlns:p="http://schemas.openxmlformats.org/presentationml/2006/main">
  <p:tag name="ORIGINALHEIGHT" val="8.966338"/>
  <p:tag name="ORIGINALWIDTH" val="1.364882"/>
  <p:tag name="EMFCHILD" val="True"/>
</p:tagLst>
</file>

<file path=ppt/tags/tag14.xml><?xml version="1.0" encoding="utf-8"?>
<p:tagLst xmlns:a="http://schemas.openxmlformats.org/drawingml/2006/main" xmlns:r="http://schemas.openxmlformats.org/officeDocument/2006/relationships" xmlns:p="http://schemas.openxmlformats.org/presentationml/2006/main">
  <p:tag name="ORIGINALHEIGHT" val="9.707166"/>
  <p:tag name="ORIGINALWIDTH" val="1.364843"/>
  <p:tag name="EMFCHILD" val="True"/>
</p:tagLst>
</file>

<file path=ppt/tags/tag140.xml><?xml version="1.0" encoding="utf-8"?>
<p:tagLst xmlns:a="http://schemas.openxmlformats.org/drawingml/2006/main" xmlns:r="http://schemas.openxmlformats.org/officeDocument/2006/relationships" xmlns:p="http://schemas.openxmlformats.org/presentationml/2006/main">
  <p:tag name="ORIGINALHEIGHT" val="25.33295"/>
  <p:tag name="ORIGINALWIDTH" val="85.16083"/>
  <p:tag name="OUTPUTTYPE" val="SVG"/>
  <p:tag name="IGUANATEXVERSION" val="160"/>
  <p:tag name="LATEXADDIN" val="\documentclass{article}&#10;\usepackage{amsmath, amsfonts , amssymb, bm}&#10;\pagestyle{empty}&#10;\begin{document}&#10;&#10;\begin{equation*}&#10;&#9;\begin{aligned}&#10;&#9;&#9;&amp;\hat{x}=\lambda x_i + (1-\lambda)x_j \\ &#10;&#9;&#9;&amp;\hat{y}=\lambda y_i + (1-\lambda)y_j&#10;&#9;\end{aligned}&#10;\end{equation*}&#10;&#10;&#10;\end{document}"/>
  <p:tag name="IGUANATEXSIZE" val="20"/>
  <p:tag name="IGUANATEXCURSOR" val="253"/>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141.xml><?xml version="1.0" encoding="utf-8"?>
<p:tagLst xmlns:a="http://schemas.openxmlformats.org/drawingml/2006/main" xmlns:r="http://schemas.openxmlformats.org/officeDocument/2006/relationships" xmlns:p="http://schemas.openxmlformats.org/presentationml/2006/main">
  <p:tag name="ORIGINALHEIGHT" val="1.534213"/>
  <p:tag name="ORIGINALWIDTH" val="2.66"/>
  <p:tag name="LATEXADDIN" val="\documentclass{article}&#10;\usepackage{amsmath, amsfonts , amssymb, bm}&#10;\pagestyle{empty}&#10;\begin{document}&#10;&#10;\begin{equation*}&#10;&#9;\begin{aligned}&#10;&#9;&#9;&amp;\hat{x}=\lambda x_i + (1-\lambda)x_j \\ &#10;&#9;&#9;&amp;\hat{y}=\lambda y_i + (1-\lambda)y_j&#10;&#9;\end{aligned}&#10;\end{equation*}&#10;&#10;&#10;\end{document}"/>
  <p:tag name="IGUANATEXSIZE" val="20"/>
  <p:tag name="IGUANATEXCURSOR" val="253"/>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142.xml><?xml version="1.0" encoding="utf-8"?>
<p:tagLst xmlns:a="http://schemas.openxmlformats.org/drawingml/2006/main" xmlns:r="http://schemas.openxmlformats.org/officeDocument/2006/relationships" xmlns:p="http://schemas.openxmlformats.org/presentationml/2006/main">
  <p:tag name="ORIGINALHEIGHT" val="4.513071"/>
  <p:tag name="ORIGINALWIDTH" val="4.961378"/>
  <p:tag name="EMFCHILD" val="True"/>
</p:tagLst>
</file>

<file path=ppt/tags/tag143.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144.xml><?xml version="1.0" encoding="utf-8"?>
<p:tagLst xmlns:a="http://schemas.openxmlformats.org/drawingml/2006/main" xmlns:r="http://schemas.openxmlformats.org/officeDocument/2006/relationships" xmlns:p="http://schemas.openxmlformats.org/presentationml/2006/main">
  <p:tag name="ORIGINALHEIGHT" val="7.043582"/>
  <p:tag name="ORIGINALWIDTH" val="4.931496"/>
  <p:tag name="EMFCHILD" val="True"/>
</p:tagLst>
</file>

<file path=ppt/tags/tag145.xml><?xml version="1.0" encoding="utf-8"?>
<p:tagLst xmlns:a="http://schemas.openxmlformats.org/drawingml/2006/main" xmlns:r="http://schemas.openxmlformats.org/officeDocument/2006/relationships" xmlns:p="http://schemas.openxmlformats.org/presentationml/2006/main">
  <p:tag name="ORIGINALHEIGHT" val="4.513071"/>
  <p:tag name="ORIGINALWIDTH" val="4.961378"/>
  <p:tag name="EMFCHILD" val="True"/>
</p:tagLst>
</file>

<file path=ppt/tags/tag146.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47.xml><?xml version="1.0" encoding="utf-8"?>
<p:tagLst xmlns:a="http://schemas.openxmlformats.org/drawingml/2006/main" xmlns:r="http://schemas.openxmlformats.org/officeDocument/2006/relationships" xmlns:p="http://schemas.openxmlformats.org/presentationml/2006/main">
  <p:tag name="ORIGINALHEIGHT" val="6.635079"/>
  <p:tag name="ORIGINALWIDTH" val="6.625118"/>
  <p:tag name="EMFCHILD" val="True"/>
</p:tagLst>
</file>

<file path=ppt/tags/tag148.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49.xml><?xml version="1.0" encoding="utf-8"?>
<p:tagLst xmlns:a="http://schemas.openxmlformats.org/drawingml/2006/main" xmlns:r="http://schemas.openxmlformats.org/officeDocument/2006/relationships" xmlns:p="http://schemas.openxmlformats.org/presentationml/2006/main">
  <p:tag name="ORIGINALHEIGHT" val="6.635079"/>
  <p:tag name="ORIGINALWIDTH" val="3.287638"/>
  <p:tag name="EMFCHILD" val="True"/>
</p:tagLst>
</file>

<file path=ppt/tags/tag15.xml><?xml version="1.0" encoding="utf-8"?>
<p:tagLst xmlns:a="http://schemas.openxmlformats.org/drawingml/2006/main" xmlns:r="http://schemas.openxmlformats.org/officeDocument/2006/relationships" xmlns:p="http://schemas.openxmlformats.org/presentationml/2006/main">
  <p:tag name="ORIGINALHEIGHT" val="6.17374"/>
  <p:tag name="ORIGINALWIDTH" val="5.200472"/>
  <p:tag name="EMFCHILD" val="True"/>
</p:tagLst>
</file>

<file path=ppt/tags/tag150.xml><?xml version="1.0" encoding="utf-8"?>
<p:tagLst xmlns:a="http://schemas.openxmlformats.org/drawingml/2006/main" xmlns:r="http://schemas.openxmlformats.org/officeDocument/2006/relationships" xmlns:p="http://schemas.openxmlformats.org/presentationml/2006/main">
  <p:tag name="ORIGINALHEIGHT" val="0.3985039"/>
  <p:tag name="ORIGINALWIDTH" val="6.087165"/>
  <p:tag name="EMFCHILD" val="True"/>
</p:tagLst>
</file>

<file path=ppt/tags/tag151.xml><?xml version="1.0" encoding="utf-8"?>
<p:tagLst xmlns:a="http://schemas.openxmlformats.org/drawingml/2006/main" xmlns:r="http://schemas.openxmlformats.org/officeDocument/2006/relationships" xmlns:p="http://schemas.openxmlformats.org/presentationml/2006/main">
  <p:tag name="ORIGINALHEIGHT" val="7.043582"/>
  <p:tag name="ORIGINALWIDTH" val="4.931496"/>
  <p:tag name="EMFCHILD" val="True"/>
</p:tagLst>
</file>

<file path=ppt/tags/tag152.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53.xml><?xml version="1.0" encoding="utf-8"?>
<p:tagLst xmlns:a="http://schemas.openxmlformats.org/drawingml/2006/main" xmlns:r="http://schemas.openxmlformats.org/officeDocument/2006/relationships" xmlns:p="http://schemas.openxmlformats.org/presentationml/2006/main">
  <p:tag name="ORIGINALHEIGHT" val="4.513071"/>
  <p:tag name="ORIGINALWIDTH" val="4.961378"/>
  <p:tag name="EMFCHILD" val="True"/>
</p:tagLst>
</file>

<file path=ppt/tags/tag154.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155.xml><?xml version="1.0" encoding="utf-8"?>
<p:tagLst xmlns:a="http://schemas.openxmlformats.org/drawingml/2006/main" xmlns:r="http://schemas.openxmlformats.org/officeDocument/2006/relationships" xmlns:p="http://schemas.openxmlformats.org/presentationml/2006/main">
  <p:tag name="ORIGINALHEIGHT" val="1.534213"/>
  <p:tag name="ORIGINALWIDTH" val="2.66"/>
  <p:tag name="EMFCHILD" val="True"/>
</p:tagLst>
</file>

<file path=ppt/tags/tag156.xml><?xml version="1.0" encoding="utf-8"?>
<p:tagLst xmlns:a="http://schemas.openxmlformats.org/drawingml/2006/main" xmlns:r="http://schemas.openxmlformats.org/officeDocument/2006/relationships" xmlns:p="http://schemas.openxmlformats.org/presentationml/2006/main">
  <p:tag name="ORIGINALHEIGHT" val="6.445827"/>
  <p:tag name="ORIGINALWIDTH" val="4.592756"/>
  <p:tag name="EMFCHILD" val="True"/>
</p:tagLst>
</file>

<file path=ppt/tags/tag157.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158.xml><?xml version="1.0" encoding="utf-8"?>
<p:tagLst xmlns:a="http://schemas.openxmlformats.org/drawingml/2006/main" xmlns:r="http://schemas.openxmlformats.org/officeDocument/2006/relationships" xmlns:p="http://schemas.openxmlformats.org/presentationml/2006/main">
  <p:tag name="ORIGINALHEIGHT" val="7.043582"/>
  <p:tag name="ORIGINALWIDTH" val="4.931496"/>
  <p:tag name="EMFCHILD" val="True"/>
</p:tagLst>
</file>

<file path=ppt/tags/tag159.xml><?xml version="1.0" encoding="utf-8"?>
<p:tagLst xmlns:a="http://schemas.openxmlformats.org/drawingml/2006/main" xmlns:r="http://schemas.openxmlformats.org/officeDocument/2006/relationships" xmlns:p="http://schemas.openxmlformats.org/presentationml/2006/main">
  <p:tag name="ORIGINALHEIGHT" val="6.445827"/>
  <p:tag name="ORIGINALWIDTH" val="4.592756"/>
  <p:tag name="EMFCHILD" val="True"/>
</p:tagLst>
</file>

<file path=ppt/tags/tag16.xml><?xml version="1.0" encoding="utf-8"?>
<p:tagLst xmlns:a="http://schemas.openxmlformats.org/drawingml/2006/main" xmlns:r="http://schemas.openxmlformats.org/officeDocument/2006/relationships" xmlns:p="http://schemas.openxmlformats.org/presentationml/2006/main">
  <p:tag name="ORIGINALHEIGHT" val="9.707166"/>
  <p:tag name="ORIGINALWIDTH" val="2.311299"/>
  <p:tag name="EMFCHILD" val="True"/>
</p:tagLst>
</file>

<file path=ppt/tags/tag160.xml><?xml version="1.0" encoding="utf-8"?>
<p:tagLst xmlns:a="http://schemas.openxmlformats.org/drawingml/2006/main" xmlns:r="http://schemas.openxmlformats.org/officeDocument/2006/relationships" xmlns:p="http://schemas.openxmlformats.org/presentationml/2006/main">
  <p:tag name="ORIGINALHEIGHT" val="4.693386"/>
  <p:tag name="ORIGINALWIDTH" val="2.113071"/>
  <p:tag name="EMFCHILD" val="True"/>
</p:tagLst>
</file>

<file path=ppt/tags/tag161.xml><?xml version="1.0" encoding="utf-8"?>
<p:tagLst xmlns:a="http://schemas.openxmlformats.org/drawingml/2006/main" xmlns:r="http://schemas.openxmlformats.org/officeDocument/2006/relationships" xmlns:p="http://schemas.openxmlformats.org/presentationml/2006/main">
  <p:tag name="ORIGINALHEIGHT" val="6.635079"/>
  <p:tag name="ORIGINALWIDTH" val="6.625118"/>
  <p:tag name="EMFCHILD" val="True"/>
</p:tagLst>
</file>

<file path=ppt/tags/tag162.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63.xml><?xml version="1.0" encoding="utf-8"?>
<p:tagLst xmlns:a="http://schemas.openxmlformats.org/drawingml/2006/main" xmlns:r="http://schemas.openxmlformats.org/officeDocument/2006/relationships" xmlns:p="http://schemas.openxmlformats.org/presentationml/2006/main">
  <p:tag name="ORIGINALHEIGHT" val="6.635079"/>
  <p:tag name="ORIGINALWIDTH" val="3.287638"/>
  <p:tag name="EMFCHILD" val="True"/>
</p:tagLst>
</file>

<file path=ppt/tags/tag164.xml><?xml version="1.0" encoding="utf-8"?>
<p:tagLst xmlns:a="http://schemas.openxmlformats.org/drawingml/2006/main" xmlns:r="http://schemas.openxmlformats.org/officeDocument/2006/relationships" xmlns:p="http://schemas.openxmlformats.org/presentationml/2006/main">
  <p:tag name="ORIGINALHEIGHT" val="0.3985039"/>
  <p:tag name="ORIGINALWIDTH" val="6.087165"/>
  <p:tag name="EMFCHILD" val="True"/>
</p:tagLst>
</file>

<file path=ppt/tags/tag165.xml><?xml version="1.0" encoding="utf-8"?>
<p:tagLst xmlns:a="http://schemas.openxmlformats.org/drawingml/2006/main" xmlns:r="http://schemas.openxmlformats.org/officeDocument/2006/relationships" xmlns:p="http://schemas.openxmlformats.org/presentationml/2006/main">
  <p:tag name="ORIGINALHEIGHT" val="7.043582"/>
  <p:tag name="ORIGINALWIDTH" val="4.931496"/>
  <p:tag name="EMFCHILD" val="True"/>
</p:tagLst>
</file>

<file path=ppt/tags/tag166.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167.xml><?xml version="1.0" encoding="utf-8"?>
<p:tagLst xmlns:a="http://schemas.openxmlformats.org/drawingml/2006/main" xmlns:r="http://schemas.openxmlformats.org/officeDocument/2006/relationships" xmlns:p="http://schemas.openxmlformats.org/presentationml/2006/main">
  <p:tag name="ORIGINALHEIGHT" val="6.445827"/>
  <p:tag name="ORIGINALWIDTH" val="4.592756"/>
  <p:tag name="EMFCHILD" val="True"/>
</p:tagLst>
</file>

<file path=ppt/tags/tag168.xml><?xml version="1.0" encoding="utf-8"?>
<p:tagLst xmlns:a="http://schemas.openxmlformats.org/drawingml/2006/main" xmlns:r="http://schemas.openxmlformats.org/officeDocument/2006/relationships" xmlns:p="http://schemas.openxmlformats.org/presentationml/2006/main">
  <p:tag name="ORIGINALHEIGHT" val="6.046299"/>
  <p:tag name="ORIGINALWIDTH" val="3.061496"/>
  <p:tag name="EMFCHILD" val="True"/>
</p:tagLst>
</file>

<file path=ppt/tags/tag17.xml><?xml version="1.0" encoding="utf-8"?>
<p:tagLst xmlns:a="http://schemas.openxmlformats.org/drawingml/2006/main" xmlns:r="http://schemas.openxmlformats.org/officeDocument/2006/relationships" xmlns:p="http://schemas.openxmlformats.org/presentationml/2006/main">
  <p:tag name="ORIGINALHEIGHT" val="6.571733"/>
  <p:tag name="ORIGINALWIDTH" val="6.774567"/>
  <p:tag name="EMFCHILD" val="True"/>
</p:tagLst>
</file>

<file path=ppt/tags/tag18.xml><?xml version="1.0" encoding="utf-8"?>
<p:tagLst xmlns:a="http://schemas.openxmlformats.org/drawingml/2006/main" xmlns:r="http://schemas.openxmlformats.org/officeDocument/2006/relationships" xmlns:p="http://schemas.openxmlformats.org/presentationml/2006/main">
  <p:tag name="ORIGINALHEIGHT" val="9.707166"/>
  <p:tag name="ORIGINALWIDTH" val="0.3985039"/>
  <p:tag name="EMFCHILD" val="True"/>
</p:tagLst>
</file>

<file path=ppt/tags/tag19.xml><?xml version="1.0" encoding="utf-8"?>
<p:tagLst xmlns:a="http://schemas.openxmlformats.org/drawingml/2006/main" xmlns:r="http://schemas.openxmlformats.org/officeDocument/2006/relationships" xmlns:p="http://schemas.openxmlformats.org/presentationml/2006/main">
  <p:tag name="ORIGINALHEIGHT" val="6.63"/>
  <p:tag name="ORIGINALWIDTH" val="8.209212"/>
  <p:tag name="EMFCHILD" val="True"/>
</p:tagLst>
</file>

<file path=ppt/tags/tag2.xml><?xml version="1.0" encoding="utf-8"?>
<p:tagLst xmlns:a="http://schemas.openxmlformats.org/drawingml/2006/main" xmlns:r="http://schemas.openxmlformats.org/officeDocument/2006/relationships" xmlns:p="http://schemas.openxmlformats.org/presentationml/2006/main">
  <p:tag name="ORIGINALHEIGHT" val="9.707166"/>
  <p:tag name="ORIGINALWIDTH" val="2.311299"/>
  <p:tag name="EMFCHILD" val="True"/>
</p:tagLst>
</file>

<file path=ppt/tags/tag20.xml><?xml version="1.0" encoding="utf-8"?>
<p:tagLst xmlns:a="http://schemas.openxmlformats.org/drawingml/2006/main" xmlns:r="http://schemas.openxmlformats.org/officeDocument/2006/relationships" xmlns:p="http://schemas.openxmlformats.org/presentationml/2006/main">
  <p:tag name="ORIGINALHEIGHT" val="9.707166"/>
  <p:tag name="ORIGINALWIDTH" val="2.311299"/>
  <p:tag name="EMFCHILD" val="True"/>
</p:tagLst>
</file>

<file path=ppt/tags/tag21.xml><?xml version="1.0" encoding="utf-8"?>
<p:tagLst xmlns:a="http://schemas.openxmlformats.org/drawingml/2006/main" xmlns:r="http://schemas.openxmlformats.org/officeDocument/2006/relationships" xmlns:p="http://schemas.openxmlformats.org/presentationml/2006/main">
  <p:tag name="ORIGINALHEIGHT" val="9.707166"/>
  <p:tag name="ORIGINALWIDTH" val="0.3985039"/>
  <p:tag name="EMFCHILD" val="True"/>
</p:tagLst>
</file>

<file path=ppt/tags/tag22.xml><?xml version="1.0" encoding="utf-8"?>
<p:tagLst xmlns:a="http://schemas.openxmlformats.org/drawingml/2006/main" xmlns:r="http://schemas.openxmlformats.org/officeDocument/2006/relationships" xmlns:p="http://schemas.openxmlformats.org/presentationml/2006/main">
  <p:tag name="ORIGINALHEIGHT" val="9.707166"/>
  <p:tag name="ORIGINALWIDTH" val="0.3985039"/>
  <p:tag name="EMFCHILD" val="True"/>
</p:tagLst>
</file>

<file path=ppt/tags/tag23.xml><?xml version="1.0" encoding="utf-8"?>
<p:tagLst xmlns:a="http://schemas.openxmlformats.org/drawingml/2006/main" xmlns:r="http://schemas.openxmlformats.org/officeDocument/2006/relationships" xmlns:p="http://schemas.openxmlformats.org/presentationml/2006/main">
  <p:tag name="ORIGINALHEIGHT" val="6.17374"/>
  <p:tag name="ORIGINALWIDTH" val="5.200472"/>
  <p:tag name="EMFCHILD" val="True"/>
</p:tagLst>
</file>

<file path=ppt/tags/tag24.xml><?xml version="1.0" encoding="utf-8"?>
<p:tagLst xmlns:a="http://schemas.openxmlformats.org/drawingml/2006/main" xmlns:r="http://schemas.openxmlformats.org/officeDocument/2006/relationships" xmlns:p="http://schemas.openxmlformats.org/presentationml/2006/main">
  <p:tag name="ORIGINALHEIGHT" val="9.707166"/>
  <p:tag name="ORIGINALWIDTH" val="2.311299"/>
  <p:tag name="EMFCHILD" val="True"/>
</p:tagLst>
</file>

<file path=ppt/tags/tag25.xml><?xml version="1.0" encoding="utf-8"?>
<p:tagLst xmlns:a="http://schemas.openxmlformats.org/drawingml/2006/main" xmlns:r="http://schemas.openxmlformats.org/officeDocument/2006/relationships" xmlns:p="http://schemas.openxmlformats.org/presentationml/2006/main">
  <p:tag name="ORIGINALHEIGHT" val="6.571733"/>
  <p:tag name="ORIGINALWIDTH" val="6.774567"/>
  <p:tag name="EMFCHILD" val="True"/>
</p:tagLst>
</file>

<file path=ppt/tags/tag26.xml><?xml version="1.0" encoding="utf-8"?>
<p:tagLst xmlns:a="http://schemas.openxmlformats.org/drawingml/2006/main" xmlns:r="http://schemas.openxmlformats.org/officeDocument/2006/relationships" xmlns:p="http://schemas.openxmlformats.org/presentationml/2006/main">
  <p:tag name="ORIGINALHEIGHT" val="9.707166"/>
  <p:tag name="ORIGINALWIDTH" val="2.311299"/>
  <p:tag name="EMFCHILD" val="True"/>
</p:tagLst>
</file>

<file path=ppt/tags/tag27.xml><?xml version="1.0" encoding="utf-8"?>
<p:tagLst xmlns:a="http://schemas.openxmlformats.org/drawingml/2006/main" xmlns:r="http://schemas.openxmlformats.org/officeDocument/2006/relationships" xmlns:p="http://schemas.openxmlformats.org/presentationml/2006/main">
  <p:tag name="ORIGINALHEIGHT" val="9.707166"/>
  <p:tag name="ORIGINALWIDTH" val="1.364882"/>
  <p:tag name="EMFCHILD" val="True"/>
</p:tagLst>
</file>

<file path=ppt/tags/tag28.xml><?xml version="1.0" encoding="utf-8"?>
<p:tagLst xmlns:a="http://schemas.openxmlformats.org/drawingml/2006/main" xmlns:r="http://schemas.openxmlformats.org/officeDocument/2006/relationships" xmlns:p="http://schemas.openxmlformats.org/presentationml/2006/main">
  <p:tag name="ORIGINALHEIGHT" val="9.707166"/>
  <p:tag name="ORIGINALWIDTH" val="1.364882"/>
  <p:tag name="EMFCHILD" val="True"/>
</p:tagLst>
</file>

<file path=ppt/tags/tag29.xml><?xml version="1.0" encoding="utf-8"?>
<p:tagLst xmlns:a="http://schemas.openxmlformats.org/drawingml/2006/main" xmlns:r="http://schemas.openxmlformats.org/officeDocument/2006/relationships" xmlns:p="http://schemas.openxmlformats.org/presentationml/2006/main">
  <p:tag name="ORIGINALHEIGHT" val="2.271457"/>
  <p:tag name="ORIGINALWIDTH" val="6.625118"/>
  <p:tag name="EMFCHILD" val="True"/>
</p:tagLst>
</file>

<file path=ppt/tags/tag3.xml><?xml version="1.0" encoding="utf-8"?>
<p:tagLst xmlns:a="http://schemas.openxmlformats.org/drawingml/2006/main" xmlns:r="http://schemas.openxmlformats.org/officeDocument/2006/relationships" xmlns:p="http://schemas.openxmlformats.org/presentationml/2006/main">
  <p:tag name="ORIGINALHEIGHT" val="6.63"/>
  <p:tag name="ORIGINALWIDTH" val="8.209212"/>
  <p:tag name="EMFCHILD" val="True"/>
</p:tagLst>
</file>

<file path=ppt/tags/tag30.xml><?xml version="1.0" encoding="utf-8"?>
<p:tagLst xmlns:a="http://schemas.openxmlformats.org/drawingml/2006/main" xmlns:r="http://schemas.openxmlformats.org/officeDocument/2006/relationships" xmlns:p="http://schemas.openxmlformats.org/presentationml/2006/main">
  <p:tag name="ORIGINALHEIGHT" val="21.56937"/>
  <p:tag name="ORIGINALWIDTH" val="8.83685"/>
  <p:tag name="EMFCHILD" val="True"/>
</p:tagLst>
</file>

<file path=ppt/tags/tag31.xml><?xml version="1.0" encoding="utf-8"?>
<p:tagLst xmlns:a="http://schemas.openxmlformats.org/drawingml/2006/main" xmlns:r="http://schemas.openxmlformats.org/officeDocument/2006/relationships" xmlns:p="http://schemas.openxmlformats.org/presentationml/2006/main">
  <p:tag name="ORIGINALHEIGHT" val="6.17374"/>
  <p:tag name="ORIGINALWIDTH" val="5.200472"/>
  <p:tag name="EMFCHILD" val="True"/>
</p:tagLst>
</file>

<file path=ppt/tags/tag32.xml><?xml version="1.0" encoding="utf-8"?>
<p:tagLst xmlns:a="http://schemas.openxmlformats.org/drawingml/2006/main" xmlns:r="http://schemas.openxmlformats.org/officeDocument/2006/relationships" xmlns:p="http://schemas.openxmlformats.org/presentationml/2006/main">
  <p:tag name="ORIGINALHEIGHT" val="9.707166"/>
  <p:tag name="ORIGINALWIDTH" val="2.311299"/>
  <p:tag name="EMFCHILD" val="True"/>
</p:tagLst>
</file>

<file path=ppt/tags/tag33.xml><?xml version="1.0" encoding="utf-8"?>
<p:tagLst xmlns:a="http://schemas.openxmlformats.org/drawingml/2006/main" xmlns:r="http://schemas.openxmlformats.org/officeDocument/2006/relationships" xmlns:p="http://schemas.openxmlformats.org/presentationml/2006/main">
  <p:tag name="ORIGINALHEIGHT" val="4.397323"/>
  <p:tag name="ORIGINALWIDTH" val="4.961378"/>
  <p:tag name="EMFCHILD" val="True"/>
</p:tagLst>
</file>

<file path=ppt/tags/tag34.xml><?xml version="1.0" encoding="utf-8"?>
<p:tagLst xmlns:a="http://schemas.openxmlformats.org/drawingml/2006/main" xmlns:r="http://schemas.openxmlformats.org/officeDocument/2006/relationships" xmlns:p="http://schemas.openxmlformats.org/presentationml/2006/main">
  <p:tag name="ORIGINALHEIGHT" val="2.902441"/>
  <p:tag name="ORIGINALWIDTH" val="1.165591"/>
  <p:tag name="EMFCHILD" val="True"/>
</p:tagLst>
</file>

<file path=ppt/tags/tag35.xml><?xml version="1.0" encoding="utf-8"?>
<p:tagLst xmlns:a="http://schemas.openxmlformats.org/drawingml/2006/main" xmlns:r="http://schemas.openxmlformats.org/officeDocument/2006/relationships" xmlns:p="http://schemas.openxmlformats.org/presentationml/2006/main">
  <p:tag name="ORIGINALHEIGHT" val="6.183465"/>
  <p:tag name="ORIGINALWIDTH" val="3.058504"/>
  <p:tag name="EMFCHILD" val="True"/>
</p:tagLst>
</file>

<file path=ppt/tags/tag36.xml><?xml version="1.0" encoding="utf-8"?>
<p:tagLst xmlns:a="http://schemas.openxmlformats.org/drawingml/2006/main" xmlns:r="http://schemas.openxmlformats.org/officeDocument/2006/relationships" xmlns:p="http://schemas.openxmlformats.org/presentationml/2006/main">
  <p:tag name="ORIGINALHEIGHT" val="9.707166"/>
  <p:tag name="ORIGINALWIDTH" val="2.311299"/>
  <p:tag name="EMFCHILD" val="True"/>
</p:tagLst>
</file>

<file path=ppt/tags/tag37.xml><?xml version="1.0" encoding="utf-8"?>
<p:tagLst xmlns:a="http://schemas.openxmlformats.org/drawingml/2006/main" xmlns:r="http://schemas.openxmlformats.org/officeDocument/2006/relationships" xmlns:p="http://schemas.openxmlformats.org/presentationml/2006/main">
  <p:tag name="ORIGINALHEIGHT" val="6.736772"/>
  <p:tag name="ORIGINALWIDTH" val="2.211693"/>
  <p:tag name="EMFCHILD" val="True"/>
</p:tagLst>
</file>

<file path=ppt/tags/tag38.xml><?xml version="1.0" encoding="utf-8"?>
<p:tagLst xmlns:a="http://schemas.openxmlformats.org/drawingml/2006/main" xmlns:r="http://schemas.openxmlformats.org/officeDocument/2006/relationships" xmlns:p="http://schemas.openxmlformats.org/presentationml/2006/main">
  <p:tag name="ORIGINALHEIGHT" val="4.455591"/>
  <p:tag name="ORIGINALWIDTH" val="4.413425"/>
  <p:tag name="EMFCHILD" val="True"/>
</p:tagLst>
</file>

<file path=ppt/tags/tag39.xml><?xml version="1.0" encoding="utf-8"?>
<p:tagLst xmlns:a="http://schemas.openxmlformats.org/drawingml/2006/main" xmlns:r="http://schemas.openxmlformats.org/officeDocument/2006/relationships" xmlns:p="http://schemas.openxmlformats.org/presentationml/2006/main">
  <p:tag name="ORIGINALHEIGHT" val="6.397008"/>
  <p:tag name="ORIGINALWIDTH" val="4.552913"/>
  <p:tag name="EMFCHILD" val="True"/>
</p:tagLst>
</file>

<file path=ppt/tags/tag4.xml><?xml version="1.0" encoding="utf-8"?>
<p:tagLst xmlns:a="http://schemas.openxmlformats.org/drawingml/2006/main" xmlns:r="http://schemas.openxmlformats.org/officeDocument/2006/relationships" xmlns:p="http://schemas.openxmlformats.org/presentationml/2006/main">
  <p:tag name="ORIGINALHEIGHT" val="6.057283"/>
  <p:tag name="ORIGINALWIDTH" val="1.085906"/>
  <p:tag name="EMFCHILD" val="True"/>
</p:tagLst>
</file>

<file path=ppt/tags/tag40.xml><?xml version="1.0" encoding="utf-8"?>
<p:tagLst xmlns:a="http://schemas.openxmlformats.org/drawingml/2006/main" xmlns:r="http://schemas.openxmlformats.org/officeDocument/2006/relationships" xmlns:p="http://schemas.openxmlformats.org/presentationml/2006/main">
  <p:tag name="ORIGINALHEIGHT" val="6.17374"/>
  <p:tag name="ORIGINALWIDTH" val="5.200472"/>
  <p:tag name="EMFCHILD" val="True"/>
</p:tagLst>
</file>

<file path=ppt/tags/tag41.xml><?xml version="1.0" encoding="utf-8"?>
<p:tagLst xmlns:a="http://schemas.openxmlformats.org/drawingml/2006/main" xmlns:r="http://schemas.openxmlformats.org/officeDocument/2006/relationships" xmlns:p="http://schemas.openxmlformats.org/presentationml/2006/main">
  <p:tag name="ORIGINALHEIGHT" val="9.707166"/>
  <p:tag name="ORIGINALWIDTH" val="2.311299"/>
  <p:tag name="EMFCHILD" val="True"/>
</p:tagLst>
</file>

<file path=ppt/tags/tag42.xml><?xml version="1.0" encoding="utf-8"?>
<p:tagLst xmlns:a="http://schemas.openxmlformats.org/drawingml/2006/main" xmlns:r="http://schemas.openxmlformats.org/officeDocument/2006/relationships" xmlns:p="http://schemas.openxmlformats.org/presentationml/2006/main">
  <p:tag name="ORIGINALHEIGHT" val="6.183465"/>
  <p:tag name="ORIGINALWIDTH" val="3.058504"/>
  <p:tag name="EMFCHILD" val="True"/>
</p:tagLst>
</file>

<file path=ppt/tags/tag43.xml><?xml version="1.0" encoding="utf-8"?>
<p:tagLst xmlns:a="http://schemas.openxmlformats.org/drawingml/2006/main" xmlns:r="http://schemas.openxmlformats.org/officeDocument/2006/relationships" xmlns:p="http://schemas.openxmlformats.org/presentationml/2006/main">
  <p:tag name="ORIGINALHEIGHT" val="9.707166"/>
  <p:tag name="ORIGINALWIDTH" val="0.3985039"/>
  <p:tag name="EMFCHILD" val="True"/>
</p:tagLst>
</file>

<file path=ppt/tags/tag44.xml><?xml version="1.0" encoding="utf-8"?>
<p:tagLst xmlns:a="http://schemas.openxmlformats.org/drawingml/2006/main" xmlns:r="http://schemas.openxmlformats.org/officeDocument/2006/relationships" xmlns:p="http://schemas.openxmlformats.org/presentationml/2006/main">
  <p:tag name="ORIGINALHEIGHT" val="4.397323"/>
  <p:tag name="ORIGINALWIDTH" val="4.961378"/>
  <p:tag name="EMFCHILD" val="True"/>
</p:tagLst>
</file>

<file path=ppt/tags/tag45.xml><?xml version="1.0" encoding="utf-8"?>
<p:tagLst xmlns:a="http://schemas.openxmlformats.org/drawingml/2006/main" xmlns:r="http://schemas.openxmlformats.org/officeDocument/2006/relationships" xmlns:p="http://schemas.openxmlformats.org/presentationml/2006/main">
  <p:tag name="ORIGINALHEIGHT" val="9.707166"/>
  <p:tag name="ORIGINALWIDTH" val="2.311299"/>
  <p:tag name="EMFCHILD" val="True"/>
</p:tagLst>
</file>

<file path=ppt/tags/tag46.xml><?xml version="1.0" encoding="utf-8"?>
<p:tagLst xmlns:a="http://schemas.openxmlformats.org/drawingml/2006/main" xmlns:r="http://schemas.openxmlformats.org/officeDocument/2006/relationships" xmlns:p="http://schemas.openxmlformats.org/presentationml/2006/main">
  <p:tag name="ORIGINALHEIGHT" val="0.3882284"/>
  <p:tag name="ORIGINALWIDTH" val="24.82012"/>
  <p:tag name="EMFCHILD" val="True"/>
</p:tagLst>
</file>

<file path=ppt/tags/tag47.xml><?xml version="1.0" encoding="utf-8"?>
<p:tagLst xmlns:a="http://schemas.openxmlformats.org/drawingml/2006/main" xmlns:r="http://schemas.openxmlformats.org/officeDocument/2006/relationships" xmlns:p="http://schemas.openxmlformats.org/presentationml/2006/main">
  <p:tag name="ORIGINALHEIGHT" val="6.17374"/>
  <p:tag name="ORIGINALWIDTH" val="5.200472"/>
  <p:tag name="EMFCHILD" val="True"/>
</p:tagLst>
</file>

<file path=ppt/tags/tag48.xml><?xml version="1.0" encoding="utf-8"?>
<p:tagLst xmlns:a="http://schemas.openxmlformats.org/drawingml/2006/main" xmlns:r="http://schemas.openxmlformats.org/officeDocument/2006/relationships" xmlns:p="http://schemas.openxmlformats.org/presentationml/2006/main">
  <p:tag name="ORIGINALHEIGHT" val="9.707166"/>
  <p:tag name="ORIGINALWIDTH" val="2.311299"/>
  <p:tag name="EMFCHILD" val="True"/>
</p:tagLst>
</file>

<file path=ppt/tags/tag49.xml><?xml version="1.0" encoding="utf-8"?>
<p:tagLst xmlns:a="http://schemas.openxmlformats.org/drawingml/2006/main" xmlns:r="http://schemas.openxmlformats.org/officeDocument/2006/relationships" xmlns:p="http://schemas.openxmlformats.org/presentationml/2006/main">
  <p:tag name="ORIGINALHEIGHT" val="6.183465"/>
  <p:tag name="ORIGINALWIDTH" val="3.058504"/>
  <p:tag name="EMFCHILD" val="True"/>
</p:tagLst>
</file>

<file path=ppt/tags/tag5.xml><?xml version="1.0" encoding="utf-8"?>
<p:tagLst xmlns:a="http://schemas.openxmlformats.org/drawingml/2006/main" xmlns:r="http://schemas.openxmlformats.org/officeDocument/2006/relationships" xmlns:p="http://schemas.openxmlformats.org/presentationml/2006/main">
  <p:tag name="ORIGINALHEIGHT" val="6.571733"/>
  <p:tag name="ORIGINALWIDTH" val="6.774567"/>
  <p:tag name="EMFCHILD" val="True"/>
</p:tagLst>
</file>

<file path=ppt/tags/tag50.xml><?xml version="1.0" encoding="utf-8"?>
<p:tagLst xmlns:a="http://schemas.openxmlformats.org/drawingml/2006/main" xmlns:r="http://schemas.openxmlformats.org/officeDocument/2006/relationships" xmlns:p="http://schemas.openxmlformats.org/presentationml/2006/main">
  <p:tag name="ORIGINALHEIGHT" val="9.707166"/>
  <p:tag name="ORIGINALWIDTH" val="2.311299"/>
  <p:tag name="EMFCHILD" val="True"/>
</p:tagLst>
</file>

<file path=ppt/tags/tag51.xml><?xml version="1.0" encoding="utf-8"?>
<p:tagLst xmlns:a="http://schemas.openxmlformats.org/drawingml/2006/main" xmlns:r="http://schemas.openxmlformats.org/officeDocument/2006/relationships" xmlns:p="http://schemas.openxmlformats.org/presentationml/2006/main">
  <p:tag name="ORIGINALHEIGHT" val="6.843544"/>
  <p:tag name="ORIGINALWIDTH" val="4.742205"/>
  <p:tag name="EMFCHILD" val="True"/>
</p:tagLst>
</file>

<file path=ppt/tags/tag52.xml><?xml version="1.0" encoding="utf-8"?>
<p:tagLst xmlns:a="http://schemas.openxmlformats.org/drawingml/2006/main" xmlns:r="http://schemas.openxmlformats.org/officeDocument/2006/relationships" xmlns:p="http://schemas.openxmlformats.org/presentationml/2006/main">
  <p:tag name="ORIGINALHEIGHT" val="4.397323"/>
  <p:tag name="ORIGINALWIDTH" val="4.961378"/>
  <p:tag name="EMFCHILD" val="True"/>
</p:tagLst>
</file>

<file path=ppt/tags/tag53.xml><?xml version="1.0" encoding="utf-8"?>
<p:tagLst xmlns:a="http://schemas.openxmlformats.org/drawingml/2006/main" xmlns:r="http://schemas.openxmlformats.org/officeDocument/2006/relationships" xmlns:p="http://schemas.openxmlformats.org/presentationml/2006/main">
  <p:tag name="ORIGINALHEIGHT" val="6.843544"/>
  <p:tag name="ORIGINALWIDTH" val="4.742205"/>
  <p:tag name="EMFCHILD" val="True"/>
</p:tagLst>
</file>

<file path=ppt/tags/tag54.xml><?xml version="1.0" encoding="utf-8"?>
<p:tagLst xmlns:a="http://schemas.openxmlformats.org/drawingml/2006/main" xmlns:r="http://schemas.openxmlformats.org/officeDocument/2006/relationships" xmlns:p="http://schemas.openxmlformats.org/presentationml/2006/main">
  <p:tag name="ORIGINALHEIGHT" val="6.183465"/>
  <p:tag name="ORIGINALWIDTH" val="3.058504"/>
  <p:tag name="EMFCHILD" val="True"/>
</p:tagLst>
</file>

<file path=ppt/tags/tag55.xml><?xml version="1.0" encoding="utf-8"?>
<p:tagLst xmlns:a="http://schemas.openxmlformats.org/drawingml/2006/main" xmlns:r="http://schemas.openxmlformats.org/officeDocument/2006/relationships" xmlns:p="http://schemas.openxmlformats.org/presentationml/2006/main">
  <p:tag name="ORIGINALHEIGHT" val="38.38063"/>
  <p:tag name="ORIGINALWIDTH" val="164.1748"/>
  <p:tag name="OUTPUTTYPE" val="SVG"/>
  <p:tag name="IGUANATEXVERSION" val="160"/>
  <p:tag name="LATEXADDIN" val="\documentclass{article}&#10;\usepackage{amsmath, amsfonts , amssymb, bm}&#10;\pagestyle{empty}&#10;\begin{document}&#10;&#10;&#10;\begin{equation*}&#10;&#9;\begin{aligned}&#10;&#9;&#9;I(X;T) &amp; \leq \int p(x)p(x|t) \log \frac{p(t|x)}{q(t)}dxdt \\&#10;&#9;&#9;&amp; = \mathbb{E}_X [D_{KL}[p(T|X)||q(T)]]&#10;&#9;\end{aligned}&#10;\end{equation*}&#10;&#10;\end{document}"/>
  <p:tag name="IGUANATEXSIZE" val="20"/>
  <p:tag name="IGUANATEXCURSOR" val="27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Lst>
</file>

<file path=ppt/tags/tag56.xml><?xml version="1.0" encoding="utf-8"?>
<p:tagLst xmlns:a="http://schemas.openxmlformats.org/drawingml/2006/main" xmlns:r="http://schemas.openxmlformats.org/officeDocument/2006/relationships" xmlns:p="http://schemas.openxmlformats.org/presentationml/2006/main">
  <p:tag name="ORIGINALHEIGHT" val="6.804449"/>
  <p:tag name="ORIGINALWIDTH" val="4.612677"/>
  <p:tag name="LATEXADDIN" val="\documentclass{article}&#10;\usepackage{amsmath, amsfonts , amssymb, bm}&#10;\pagestyle{empty}&#10;\begin{document}&#10;&#10;&#10;\begin{equation*}&#10;&#9;\begin{aligned}&#10;&#9;&#9;I(X;T) &amp; \leq \int p(x)p(x|t) \log \frac{p(t|x)}{q(t)}dxdt \\&#10;&#9;&#9;&amp; = \mathbb{E}_X [D_{KL}[p(T|X)||q(T)]]&#10;&#9;\end{aligned}&#10;\end{equation*}&#10;&#10;\end{document}"/>
  <p:tag name="IGUANATEXSIZE" val="20"/>
  <p:tag name="IGUANATEXCURSOR" val="276"/>
  <p:tag name="TRANSPARENCY" val="True"/>
  <p:tag name="LATEXENGINEID" val="0"/>
  <p:tag name="TEMPFOLDER" val="/private/var/folders/s_/jkltrmnd7s7d0grk3nj_pg5h0000gn/T/com.microsoft.Powerpoint/TemporaryItems/"/>
  <p:tag name="LATEXFORMHEIGHT" val="426.65"/>
  <p:tag name="LATEXFORMWIDTH" val="513.35"/>
  <p:tag name="LATEXFORMWRAP" val="True"/>
  <p:tag name="BITMAPVECTOR" val="1"/>
  <p:tag name="EMFCHILD" val="True"/>
</p:tagLst>
</file>

<file path=ppt/tags/tag57.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58.xml><?xml version="1.0" encoding="utf-8"?>
<p:tagLst xmlns:a="http://schemas.openxmlformats.org/drawingml/2006/main" xmlns:r="http://schemas.openxmlformats.org/officeDocument/2006/relationships" xmlns:p="http://schemas.openxmlformats.org/presentationml/2006/main">
  <p:tag name="ORIGINALHEIGHT" val="6.804449"/>
  <p:tag name="ORIGINALWIDTH" val="8.209212"/>
  <p:tag name="EMFCHILD" val="True"/>
</p:tagLst>
</file>

<file path=ppt/tags/tag59.xml><?xml version="1.0" encoding="utf-8"?>
<p:tagLst xmlns:a="http://schemas.openxmlformats.org/drawingml/2006/main" xmlns:r="http://schemas.openxmlformats.org/officeDocument/2006/relationships" xmlns:p="http://schemas.openxmlformats.org/presentationml/2006/main">
  <p:tag name="ORIGINALHEIGHT" val="6.216653"/>
  <p:tag name="ORIGINALWIDTH" val="1.085906"/>
  <p:tag name="EMFCHILD" val="True"/>
</p:tagLst>
</file>

<file path=ppt/tags/tag6.xml><?xml version="1.0" encoding="utf-8"?>
<p:tagLst xmlns:a="http://schemas.openxmlformats.org/drawingml/2006/main" xmlns:r="http://schemas.openxmlformats.org/officeDocument/2006/relationships" xmlns:p="http://schemas.openxmlformats.org/presentationml/2006/main">
  <p:tag name="ORIGINALHEIGHT" val="9.707166"/>
  <p:tag name="ORIGINALWIDTH" val="2.311299"/>
  <p:tag name="EMFCHILD" val="True"/>
</p:tagLst>
</file>

<file path=ppt/tags/tag60.xml><?xml version="1.0" encoding="utf-8"?>
<p:tagLst xmlns:a="http://schemas.openxmlformats.org/drawingml/2006/main" xmlns:r="http://schemas.openxmlformats.org/officeDocument/2006/relationships" xmlns:p="http://schemas.openxmlformats.org/presentationml/2006/main">
  <p:tag name="ORIGINALHEIGHT" val="6.744685"/>
  <p:tag name="ORIGINALWIDTH" val="6.774567"/>
  <p:tag name="EMFCHILD" val="True"/>
</p:tagLst>
</file>

<file path=ppt/tags/tag61.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62.xml><?xml version="1.0" encoding="utf-8"?>
<p:tagLst xmlns:a="http://schemas.openxmlformats.org/drawingml/2006/main" xmlns:r="http://schemas.openxmlformats.org/officeDocument/2006/relationships" xmlns:p="http://schemas.openxmlformats.org/presentationml/2006/main">
  <p:tag name="ORIGINALHEIGHT" val="7.701102"/>
  <p:tag name="ORIGINALWIDTH" val="6.087165"/>
  <p:tag name="EMFCHILD" val="True"/>
</p:tagLst>
</file>

<file path=ppt/tags/tag63.xml><?xml version="1.0" encoding="utf-8"?>
<p:tagLst xmlns:a="http://schemas.openxmlformats.org/drawingml/2006/main" xmlns:r="http://schemas.openxmlformats.org/officeDocument/2006/relationships" xmlns:p="http://schemas.openxmlformats.org/presentationml/2006/main">
  <p:tag name="ORIGINALHEIGHT" val="22.13697"/>
  <p:tag name="ORIGINALWIDTH" val="8.83685"/>
  <p:tag name="EMFCHILD" val="True"/>
</p:tagLst>
</file>

<file path=ppt/tags/tag64.xml><?xml version="1.0" encoding="utf-8"?>
<p:tagLst xmlns:a="http://schemas.openxmlformats.org/drawingml/2006/main" xmlns:r="http://schemas.openxmlformats.org/officeDocument/2006/relationships" xmlns:p="http://schemas.openxmlformats.org/presentationml/2006/main">
  <p:tag name="ORIGINALHEIGHT" val="6.33622"/>
  <p:tag name="ORIGINALWIDTH" val="5.200472"/>
  <p:tag name="EMFCHILD" val="True"/>
</p:tagLst>
</file>

<file path=ppt/tags/tag65.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66.xml><?xml version="1.0" encoding="utf-8"?>
<p:tagLst xmlns:a="http://schemas.openxmlformats.org/drawingml/2006/main" xmlns:r="http://schemas.openxmlformats.org/officeDocument/2006/relationships" xmlns:p="http://schemas.openxmlformats.org/presentationml/2006/main">
  <p:tag name="ORIGINALHEIGHT" val="4.513071"/>
  <p:tag name="ORIGINALWIDTH" val="4.961378"/>
  <p:tag name="EMFCHILD" val="True"/>
</p:tagLst>
</file>

<file path=ppt/tags/tag67.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68.xml><?xml version="1.0" encoding="utf-8"?>
<p:tagLst xmlns:a="http://schemas.openxmlformats.org/drawingml/2006/main" xmlns:r="http://schemas.openxmlformats.org/officeDocument/2006/relationships" xmlns:p="http://schemas.openxmlformats.org/presentationml/2006/main">
  <p:tag name="ORIGINALHEIGHT" val="6.33622"/>
  <p:tag name="ORIGINALWIDTH" val="5.200472"/>
  <p:tag name="EMFCHILD" val="True"/>
</p:tagLst>
</file>

<file path=ppt/tags/tag69.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7.xml><?xml version="1.0" encoding="utf-8"?>
<p:tagLst xmlns:a="http://schemas.openxmlformats.org/drawingml/2006/main" xmlns:r="http://schemas.openxmlformats.org/officeDocument/2006/relationships" xmlns:p="http://schemas.openxmlformats.org/presentationml/2006/main">
  <p:tag name="ORIGINALHEIGHT" val="2.271457"/>
  <p:tag name="ORIGINALWIDTH" val="6.625118"/>
  <p:tag name="EMFCHILD" val="True"/>
</p:tagLst>
</file>

<file path=ppt/tags/tag70.xml><?xml version="1.0" encoding="utf-8"?>
<p:tagLst xmlns:a="http://schemas.openxmlformats.org/drawingml/2006/main" xmlns:r="http://schemas.openxmlformats.org/officeDocument/2006/relationships" xmlns:p="http://schemas.openxmlformats.org/presentationml/2006/main">
  <p:tag name="ORIGINALHEIGHT" val="4.513071"/>
  <p:tag name="ORIGINALWIDTH" val="4.961378"/>
  <p:tag name="EMFCHILD" val="True"/>
</p:tagLst>
</file>

<file path=ppt/tags/tag71.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72.xml><?xml version="1.0" encoding="utf-8"?>
<p:tagLst xmlns:a="http://schemas.openxmlformats.org/drawingml/2006/main" xmlns:r="http://schemas.openxmlformats.org/officeDocument/2006/relationships" xmlns:p="http://schemas.openxmlformats.org/presentationml/2006/main">
  <p:tag name="ORIGINALHEIGHT" val="6.346181"/>
  <p:tag name="ORIGINALWIDTH" val="3.058504"/>
  <p:tag name="EMFCHILD" val="True"/>
</p:tagLst>
</file>

<file path=ppt/tags/tag73.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74.xml><?xml version="1.0" encoding="utf-8"?>
<p:tagLst xmlns:a="http://schemas.openxmlformats.org/drawingml/2006/main" xmlns:r="http://schemas.openxmlformats.org/officeDocument/2006/relationships" xmlns:p="http://schemas.openxmlformats.org/presentationml/2006/main">
  <p:tag name="ORIGINALHEIGHT" val="6.914055"/>
  <p:tag name="ORIGINALWIDTH" val="2.211693"/>
  <p:tag name="EMFCHILD" val="True"/>
</p:tagLst>
</file>

<file path=ppt/tags/tag75.xml><?xml version="1.0" encoding="utf-8"?>
<p:tagLst xmlns:a="http://schemas.openxmlformats.org/drawingml/2006/main" xmlns:r="http://schemas.openxmlformats.org/officeDocument/2006/relationships" xmlns:p="http://schemas.openxmlformats.org/presentationml/2006/main">
  <p:tag name="ORIGINALHEIGHT" val="4.572834"/>
  <p:tag name="ORIGINALWIDTH" val="4.413425"/>
  <p:tag name="EMFCHILD" val="True"/>
</p:tagLst>
</file>

<file path=ppt/tags/tag76.xml><?xml version="1.0" encoding="utf-8"?>
<p:tagLst xmlns:a="http://schemas.openxmlformats.org/drawingml/2006/main" xmlns:r="http://schemas.openxmlformats.org/officeDocument/2006/relationships" xmlns:p="http://schemas.openxmlformats.org/presentationml/2006/main">
  <p:tag name="ORIGINALHEIGHT" val="6.565354"/>
  <p:tag name="ORIGINALWIDTH" val="4.552913"/>
  <p:tag name="EMFCHILD" val="True"/>
</p:tagLst>
</file>

<file path=ppt/tags/tag77.xml><?xml version="1.0" encoding="utf-8"?>
<p:tagLst xmlns:a="http://schemas.openxmlformats.org/drawingml/2006/main" xmlns:r="http://schemas.openxmlformats.org/officeDocument/2006/relationships" xmlns:p="http://schemas.openxmlformats.org/presentationml/2006/main">
  <p:tag name="ORIGINALHEIGHT" val="6.33622"/>
  <p:tag name="ORIGINALWIDTH" val="5.200472"/>
  <p:tag name="EMFCHILD" val="True"/>
</p:tagLst>
</file>

<file path=ppt/tags/tag78.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79.xml><?xml version="1.0" encoding="utf-8"?>
<p:tagLst xmlns:a="http://schemas.openxmlformats.org/drawingml/2006/main" xmlns:r="http://schemas.openxmlformats.org/officeDocument/2006/relationships" xmlns:p="http://schemas.openxmlformats.org/presentationml/2006/main">
  <p:tag name="ORIGINALHEIGHT" val="6.346181"/>
  <p:tag name="ORIGINALWIDTH" val="3.058504"/>
  <p:tag name="EMFCHILD" val="True"/>
</p:tagLst>
</file>

<file path=ppt/tags/tag8.xml><?xml version="1.0" encoding="utf-8"?>
<p:tagLst xmlns:a="http://schemas.openxmlformats.org/drawingml/2006/main" xmlns:r="http://schemas.openxmlformats.org/officeDocument/2006/relationships" xmlns:p="http://schemas.openxmlformats.org/presentationml/2006/main">
  <p:tag name="ORIGINALHEIGHT" val="6.649409"/>
  <p:tag name="ORIGINALWIDTH" val="6.226614"/>
  <p:tag name="EMFCHILD" val="True"/>
</p:tagLst>
</file>

<file path=ppt/tags/tag80.xml><?xml version="1.0" encoding="utf-8"?>
<p:tagLst xmlns:a="http://schemas.openxmlformats.org/drawingml/2006/main" xmlns:r="http://schemas.openxmlformats.org/officeDocument/2006/relationships" xmlns:p="http://schemas.openxmlformats.org/presentationml/2006/main">
  <p:tag name="ORIGINALHEIGHT" val="9.962638"/>
  <p:tag name="ORIGINALWIDTH" val="0.3985039"/>
  <p:tag name="EMFCHILD" val="True"/>
</p:tagLst>
</file>

<file path=ppt/tags/tag81.xml><?xml version="1.0" encoding="utf-8"?>
<p:tagLst xmlns:a="http://schemas.openxmlformats.org/drawingml/2006/main" xmlns:r="http://schemas.openxmlformats.org/officeDocument/2006/relationships" xmlns:p="http://schemas.openxmlformats.org/presentationml/2006/main">
  <p:tag name="ORIGINALHEIGHT" val="4.513071"/>
  <p:tag name="ORIGINALWIDTH" val="4.961378"/>
  <p:tag name="EMFCHILD" val="True"/>
</p:tagLst>
</file>

<file path=ppt/tags/tag82.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83.xml><?xml version="1.0" encoding="utf-8"?>
<p:tagLst xmlns:a="http://schemas.openxmlformats.org/drawingml/2006/main" xmlns:r="http://schemas.openxmlformats.org/officeDocument/2006/relationships" xmlns:p="http://schemas.openxmlformats.org/presentationml/2006/main">
  <p:tag name="ORIGINALHEIGHT" val="0.3984646"/>
  <p:tag name="ORIGINALWIDTH" val="24.82012"/>
  <p:tag name="EMFCHILD" val="True"/>
</p:tagLst>
</file>

<file path=ppt/tags/tag84.xml><?xml version="1.0" encoding="utf-8"?>
<p:tagLst xmlns:a="http://schemas.openxmlformats.org/drawingml/2006/main" xmlns:r="http://schemas.openxmlformats.org/officeDocument/2006/relationships" xmlns:p="http://schemas.openxmlformats.org/presentationml/2006/main">
  <p:tag name="ORIGINALHEIGHT" val="6.33622"/>
  <p:tag name="ORIGINALWIDTH" val="4.104606"/>
  <p:tag name="EMFCHILD" val="True"/>
</p:tagLst>
</file>

<file path=ppt/tags/tag85.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86.xml><?xml version="1.0" encoding="utf-8"?>
<p:tagLst xmlns:a="http://schemas.openxmlformats.org/drawingml/2006/main" xmlns:r="http://schemas.openxmlformats.org/officeDocument/2006/relationships" xmlns:p="http://schemas.openxmlformats.org/presentationml/2006/main">
  <p:tag name="ORIGINALHEIGHT" val="6.346181"/>
  <p:tag name="ORIGINALWIDTH" val="3.058504"/>
  <p:tag name="EMFCHILD" val="True"/>
</p:tagLst>
</file>

<file path=ppt/tags/tag87.xml><?xml version="1.0" encoding="utf-8"?>
<p:tagLst xmlns:a="http://schemas.openxmlformats.org/drawingml/2006/main" xmlns:r="http://schemas.openxmlformats.org/officeDocument/2006/relationships" xmlns:p="http://schemas.openxmlformats.org/presentationml/2006/main">
  <p:tag name="ORIGINALHEIGHT" val="9.962638"/>
  <p:tag name="ORIGINALWIDTH" val="2.311299"/>
  <p:tag name="EMFCHILD" val="True"/>
</p:tagLst>
</file>

<file path=ppt/tags/tag88.xml><?xml version="1.0" encoding="utf-8"?>
<p:tagLst xmlns:a="http://schemas.openxmlformats.org/drawingml/2006/main" xmlns:r="http://schemas.openxmlformats.org/officeDocument/2006/relationships" xmlns:p="http://schemas.openxmlformats.org/presentationml/2006/main">
  <p:tag name="ORIGINALHEIGHT" val="7.023622"/>
  <p:tag name="ORIGINALWIDTH" val="4.742205"/>
  <p:tag name="EMFCHILD" val="True"/>
</p:tagLst>
</file>

<file path=ppt/tags/tag89.xml><?xml version="1.0" encoding="utf-8"?>
<p:tagLst xmlns:a="http://schemas.openxmlformats.org/drawingml/2006/main" xmlns:r="http://schemas.openxmlformats.org/officeDocument/2006/relationships" xmlns:p="http://schemas.openxmlformats.org/presentationml/2006/main">
  <p:tag name="ORIGINALHEIGHT" val="4.513071"/>
  <p:tag name="ORIGINALWIDTH" val="4.961378"/>
  <p:tag name="EMFCHILD" val="True"/>
</p:tagLst>
</file>

<file path=ppt/tags/tag9.xml><?xml version="1.0" encoding="utf-8"?>
<p:tagLst xmlns:a="http://schemas.openxmlformats.org/drawingml/2006/main" xmlns:r="http://schemas.openxmlformats.org/officeDocument/2006/relationships" xmlns:p="http://schemas.openxmlformats.org/presentationml/2006/main">
  <p:tag name="ORIGINALHEIGHT" val="4.640984"/>
  <p:tag name="ORIGINALWIDTH" val="6.157874"/>
  <p:tag name="EMFCHILD" val="True"/>
</p:tagLst>
</file>

<file path=ppt/tags/tag90.xml><?xml version="1.0" encoding="utf-8"?>
<p:tagLst xmlns:a="http://schemas.openxmlformats.org/drawingml/2006/main" xmlns:r="http://schemas.openxmlformats.org/officeDocument/2006/relationships" xmlns:p="http://schemas.openxmlformats.org/presentationml/2006/main">
  <p:tag name="ORIGINALHEIGHT" val="7.023622"/>
  <p:tag name="ORIGINALWIDTH" val="4.742205"/>
  <p:tag name="EMFCHILD" val="True"/>
</p:tagLst>
</file>

<file path=ppt/tags/tag91.xml><?xml version="1.0" encoding="utf-8"?>
<p:tagLst xmlns:a="http://schemas.openxmlformats.org/drawingml/2006/main" xmlns:r="http://schemas.openxmlformats.org/officeDocument/2006/relationships" xmlns:p="http://schemas.openxmlformats.org/presentationml/2006/main">
  <p:tag name="ORIGINALHEIGHT" val="6.346181"/>
  <p:tag name="ORIGINALWIDTH" val="3.058504"/>
  <p:tag name="EMFCHILD" val="True"/>
</p:tagLst>
</file>

<file path=ppt/tags/tag92.xml><?xml version="1.0" encoding="utf-8"?>
<p:tagLst xmlns:a="http://schemas.openxmlformats.org/drawingml/2006/main" xmlns:r="http://schemas.openxmlformats.org/officeDocument/2006/relationships" xmlns:p="http://schemas.openxmlformats.org/presentationml/2006/main">
  <p:tag name="ORIGINALHEIGHT" val="2.33122"/>
  <p:tag name="ORIGINALWIDTH" val="6.625118"/>
  <p:tag name="EMFCHILD" val="True"/>
</p:tagLst>
</file>

<file path=ppt/tags/tag93.xml><?xml version="1.0" encoding="utf-8"?>
<p:tagLst xmlns:a="http://schemas.openxmlformats.org/drawingml/2006/main" xmlns:r="http://schemas.openxmlformats.org/officeDocument/2006/relationships" xmlns:p="http://schemas.openxmlformats.org/presentationml/2006/main">
  <p:tag name="ORIGINALHEIGHT" val="6.82437"/>
  <p:tag name="ORIGINALWIDTH" val="6.226614"/>
  <p:tag name="EMFCHILD" val="True"/>
</p:tagLst>
</file>

<file path=ppt/tags/tag94.xml><?xml version="1.0" encoding="utf-8"?>
<p:tagLst xmlns:a="http://schemas.openxmlformats.org/drawingml/2006/main" xmlns:r="http://schemas.openxmlformats.org/officeDocument/2006/relationships" xmlns:p="http://schemas.openxmlformats.org/presentationml/2006/main">
  <p:tag name="ORIGINALHEIGHT" val="4.76311"/>
  <p:tag name="ORIGINALWIDTH" val="6.157874"/>
  <p:tag name="EMFCHILD" val="True"/>
</p:tagLst>
</file>

<file path=ppt/tags/tag95.xml><?xml version="1.0" encoding="utf-8"?>
<p:tagLst xmlns:a="http://schemas.openxmlformats.org/drawingml/2006/main" xmlns:r="http://schemas.openxmlformats.org/officeDocument/2006/relationships" xmlns:p="http://schemas.openxmlformats.org/presentationml/2006/main">
  <p:tag name="ORIGINALHEIGHT" val="9.962638"/>
  <p:tag name="ORIGINALWIDTH" val="1.364843"/>
  <p:tag name="EMFCHILD" val="True"/>
</p:tagLst>
</file>

<file path=ppt/tags/tag96.xml><?xml version="1.0" encoding="utf-8"?>
<p:tagLst xmlns:a="http://schemas.openxmlformats.org/drawingml/2006/main" xmlns:r="http://schemas.openxmlformats.org/officeDocument/2006/relationships" xmlns:p="http://schemas.openxmlformats.org/presentationml/2006/main">
  <p:tag name="ORIGINALHEIGHT" val="6.804449"/>
  <p:tag name="ORIGINALWIDTH" val="7.611457"/>
  <p:tag name="EMFCHILD" val="True"/>
</p:tagLst>
</file>

<file path=ppt/tags/tag97.xml><?xml version="1.0" encoding="utf-8"?>
<p:tagLst xmlns:a="http://schemas.openxmlformats.org/drawingml/2006/main" xmlns:r="http://schemas.openxmlformats.org/officeDocument/2006/relationships" xmlns:p="http://schemas.openxmlformats.org/presentationml/2006/main">
  <p:tag name="ORIGINALHEIGHT" val="4.76311"/>
  <p:tag name="ORIGINALWIDTH" val="6.346181"/>
  <p:tag name="EMFCHILD" val="True"/>
</p:tagLst>
</file>

<file path=ppt/tags/tag98.xml><?xml version="1.0" encoding="utf-8"?>
<p:tagLst xmlns:a="http://schemas.openxmlformats.org/drawingml/2006/main" xmlns:r="http://schemas.openxmlformats.org/officeDocument/2006/relationships" xmlns:p="http://schemas.openxmlformats.org/presentationml/2006/main">
  <p:tag name="ORIGINALHEIGHT" val="4.76311"/>
  <p:tag name="ORIGINALWIDTH" val="4.546929"/>
  <p:tag name="EMFCHILD" val="True"/>
</p:tagLst>
</file>

<file path=ppt/tags/tag99.xml><?xml version="1.0" encoding="utf-8"?>
<p:tagLst xmlns:a="http://schemas.openxmlformats.org/drawingml/2006/main" xmlns:r="http://schemas.openxmlformats.org/officeDocument/2006/relationships" xmlns:p="http://schemas.openxmlformats.org/presentationml/2006/main">
  <p:tag name="ORIGINALHEIGHT" val="9.962638"/>
  <p:tag name="ORIGINALWIDTH" val="1.364843"/>
  <p:tag name="EMFCHILD" val="True"/>
</p:tagLst>
</file>

<file path=ppt/theme/theme1.xml><?xml version="1.0" encoding="utf-8"?>
<a:theme xmlns:a="http://schemas.openxmlformats.org/drawingml/2006/main" name="1_Office 主题">
  <a:themeElements>
    <a:clrScheme name="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12_Office 主题">
  <a:themeElements>
    <a:clrScheme name="12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2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2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13_Office 主题">
  <a:themeElements>
    <a:clrScheme name="1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3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14_Office 主题">
  <a:themeElements>
    <a:clrScheme name="1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4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主题">
  <a:themeElements>
    <a:clrScheme name="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3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4_Office 主题">
  <a:themeElements>
    <a:clrScheme name="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4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6_Office 主题">
  <a:themeElements>
    <a:clrScheme name="6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6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6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7_Office 主题">
  <a:themeElements>
    <a:clrScheme name="7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7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7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8_Office 主题">
  <a:themeElements>
    <a:clrScheme name="8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8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8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9_Office 主题">
  <a:themeElements>
    <a:clrScheme name="9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9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9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10_Office 主题">
  <a:themeElements>
    <a:clrScheme name="10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0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0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11_Office 主题">
  <a:themeElements>
    <a:clrScheme name="1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1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
  <TotalTime>59132</TotalTime>
  <Pages>0</Pages>
  <Words>10781</Words>
  <Characters>0</Characters>
  <Application>Microsoft Macintosh PowerPoint</Application>
  <DocSecurity>0</DocSecurity>
  <PresentationFormat>Widescreen</PresentationFormat>
  <Lines>0</Lines>
  <Paragraphs>545</Paragraphs>
  <Slides>67</Slides>
  <Notes>60</Notes>
  <HiddenSlides>0</HiddenSlides>
  <MMClips>0</MMClips>
  <ScaleCrop>false</ScaleCrop>
  <HeadingPairs>
    <vt:vector size="6" baseType="variant">
      <vt:variant>
        <vt:lpstr>Fonts Used</vt:lpstr>
      </vt:variant>
      <vt:variant>
        <vt:i4>7</vt:i4>
      </vt:variant>
      <vt:variant>
        <vt:lpstr>Theme</vt:lpstr>
      </vt:variant>
      <vt:variant>
        <vt:i4>12</vt:i4>
      </vt:variant>
      <vt:variant>
        <vt:lpstr>Slide Titles</vt:lpstr>
      </vt:variant>
      <vt:variant>
        <vt:i4>67</vt:i4>
      </vt:variant>
    </vt:vector>
  </HeadingPairs>
  <TitlesOfParts>
    <vt:vector size="86" baseType="lpstr">
      <vt:lpstr>KaiTi_GB2312</vt:lpstr>
      <vt:lpstr>Microsoft YaHei</vt:lpstr>
      <vt:lpstr>Microsoft YaHei</vt:lpstr>
      <vt:lpstr>Arial</vt:lpstr>
      <vt:lpstr>Calibri</vt:lpstr>
      <vt:lpstr>Calibri Light</vt:lpstr>
      <vt:lpstr>Times New Roman</vt:lpstr>
      <vt:lpstr>1_Office 主题</vt:lpstr>
      <vt:lpstr>3_Office 主题</vt:lpstr>
      <vt:lpstr>4_Office 主题</vt:lpstr>
      <vt:lpstr>6_Office 主题</vt:lpstr>
      <vt:lpstr>7_Office 主题</vt:lpstr>
      <vt:lpstr>8_Office 主题</vt:lpstr>
      <vt:lpstr>9_Office 主题</vt:lpstr>
      <vt:lpstr>10_Office 主题</vt:lpstr>
      <vt:lpstr>11_Office 主题</vt:lpstr>
      <vt:lpstr>12_Office 主题</vt:lpstr>
      <vt:lpstr>13_Office 主题</vt:lpstr>
      <vt:lpstr>14_Office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CharactersWithSpaces>0</CharactersWithSpaces>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哎呀小小草</dc:creator>
  <cp:keywords/>
  <dc:description/>
  <cp:lastModifiedBy>Qi Zhang</cp:lastModifiedBy>
  <cp:revision>822</cp:revision>
  <dcterms:created xsi:type="dcterms:W3CDTF">2015-08-12T02:06:50Z</dcterms:created>
  <dcterms:modified xsi:type="dcterms:W3CDTF">2023-06-10T09:17:06Z</dcterms:modified>
  <cp:category/>
</cp:coreProperties>
</file>

<file path=docProps/thumbnail.jpeg>
</file>